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0" r:id="rId3"/>
  </p:sldMasterIdLst>
  <p:notesMasterIdLst>
    <p:notesMasterId r:id="rId25"/>
  </p:notesMasterIdLst>
  <p:sldIdLst>
    <p:sldId id="304" r:id="rId4"/>
    <p:sldId id="306" r:id="rId5"/>
    <p:sldId id="266" r:id="rId6"/>
    <p:sldId id="289" r:id="rId7"/>
    <p:sldId id="329" r:id="rId8"/>
    <p:sldId id="307" r:id="rId9"/>
    <p:sldId id="309" r:id="rId10"/>
    <p:sldId id="332" r:id="rId11"/>
    <p:sldId id="328" r:id="rId12"/>
    <p:sldId id="311" r:id="rId13"/>
    <p:sldId id="314" r:id="rId14"/>
    <p:sldId id="322" r:id="rId15"/>
    <p:sldId id="323" r:id="rId16"/>
    <p:sldId id="316" r:id="rId17"/>
    <p:sldId id="324" r:id="rId18"/>
    <p:sldId id="326" r:id="rId19"/>
    <p:sldId id="327" r:id="rId20"/>
    <p:sldId id="319" r:id="rId21"/>
    <p:sldId id="331" r:id="rId22"/>
    <p:sldId id="320" r:id="rId23"/>
    <p:sldId id="31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C00000"/>
    <a:srgbClr val="FF9933"/>
    <a:srgbClr val="000000"/>
    <a:srgbClr val="0D6F9B"/>
    <a:srgbClr val="E20000"/>
    <a:srgbClr val="2E75B6"/>
    <a:srgbClr val="7030A0"/>
    <a:srgbClr val="F19793"/>
    <a:srgbClr val="0B5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86" d="100"/>
          <a:sy n="86" d="100"/>
        </p:scale>
        <p:origin x="-666" y="-228"/>
      </p:cViewPr>
      <p:guideLst>
        <p:guide orient="horz" pos="2160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7C293-595B-4A09-BC47-936260F9AF3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D3AD49C-FB14-400B-B0E6-DCCD51859810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rgbClr val="002060"/>
              </a:solidFill>
            </a:rPr>
            <a:t>“十四五”发展规划</a:t>
          </a:r>
          <a:endParaRPr lang="zh-CN" altLang="en-US" sz="1800" b="0" dirty="0">
            <a:solidFill>
              <a:srgbClr val="002060"/>
            </a:solidFill>
          </a:endParaRPr>
        </a:p>
      </dgm:t>
    </dgm:pt>
    <dgm:pt modelId="{E54CF2C6-A8A4-45C6-B31A-42961508D84E}" type="parTrans" cxnId="{F1CC388F-7E6B-43D8-9285-4A2E0BFD57F5}">
      <dgm:prSet/>
      <dgm:spPr/>
      <dgm:t>
        <a:bodyPr/>
        <a:lstStyle/>
        <a:p>
          <a:endParaRPr lang="zh-CN" altLang="en-US"/>
        </a:p>
      </dgm:t>
    </dgm:pt>
    <dgm:pt modelId="{C34D56BA-7FAC-4A9A-A329-62779A17D79E}" type="sibTrans" cxnId="{F1CC388F-7E6B-43D8-9285-4A2E0BFD57F5}">
      <dgm:prSet/>
      <dgm:spPr/>
      <dgm:t>
        <a:bodyPr/>
        <a:lstStyle/>
        <a:p>
          <a:endParaRPr lang="zh-CN" altLang="en-US"/>
        </a:p>
      </dgm:t>
    </dgm:pt>
    <dgm:pt modelId="{BAD647FA-C9E8-4F68-9310-5B4E483196E8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rgbClr val="002060"/>
              </a:solidFill>
            </a:rPr>
            <a:t>一、发展基础</a:t>
          </a:r>
          <a:endParaRPr lang="zh-CN" altLang="en-US" sz="1600" dirty="0">
            <a:solidFill>
              <a:srgbClr val="002060"/>
            </a:solidFill>
          </a:endParaRPr>
        </a:p>
      </dgm:t>
    </dgm:pt>
    <dgm:pt modelId="{54A76BB5-12F6-46D8-9613-A98F3FD1E382}" type="parTrans" cxnId="{F445BA21-55F5-463C-95D4-9ABCC90E42EF}">
      <dgm:prSet/>
      <dgm:spPr/>
      <dgm:t>
        <a:bodyPr/>
        <a:lstStyle/>
        <a:p>
          <a:endParaRPr lang="zh-CN" altLang="en-US"/>
        </a:p>
      </dgm:t>
    </dgm:pt>
    <dgm:pt modelId="{A39C2371-A4D3-4B25-B6F9-A1DAF6F93B2E}" type="sibTrans" cxnId="{F445BA21-55F5-463C-95D4-9ABCC90E42EF}">
      <dgm:prSet/>
      <dgm:spPr/>
      <dgm:t>
        <a:bodyPr/>
        <a:lstStyle/>
        <a:p>
          <a:endParaRPr lang="zh-CN" altLang="en-US"/>
        </a:p>
      </dgm:t>
    </dgm:pt>
    <dgm:pt modelId="{49F4932E-BA84-4F82-B3BA-00B6ECB7AE3C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rgbClr val="002060"/>
              </a:solidFill>
            </a:rPr>
            <a:t>二、发展环境</a:t>
          </a:r>
          <a:endParaRPr lang="zh-CN" altLang="en-US" sz="1600" dirty="0">
            <a:solidFill>
              <a:srgbClr val="002060"/>
            </a:solidFill>
          </a:endParaRPr>
        </a:p>
      </dgm:t>
    </dgm:pt>
    <dgm:pt modelId="{4F140B49-68D3-4010-8A7A-F05D6A729371}" type="parTrans" cxnId="{227F6516-ECEA-4035-872C-488A9CFCCA0A}">
      <dgm:prSet/>
      <dgm:spPr/>
      <dgm:t>
        <a:bodyPr/>
        <a:lstStyle/>
        <a:p>
          <a:endParaRPr lang="zh-CN" altLang="en-US"/>
        </a:p>
      </dgm:t>
    </dgm:pt>
    <dgm:pt modelId="{257AA5F8-36B2-471A-A8F1-9FDD1298B643}" type="sibTrans" cxnId="{227F6516-ECEA-4035-872C-488A9CFCCA0A}">
      <dgm:prSet/>
      <dgm:spPr/>
      <dgm:t>
        <a:bodyPr/>
        <a:lstStyle/>
        <a:p>
          <a:endParaRPr lang="zh-CN" altLang="en-US"/>
        </a:p>
      </dgm:t>
    </dgm:pt>
    <dgm:pt modelId="{849E142E-55F4-49D7-85DF-691258124051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rgbClr val="002060"/>
              </a:solidFill>
            </a:rPr>
            <a:t>三、“十四五”发展总体部署</a:t>
          </a:r>
          <a:endParaRPr lang="zh-CN" altLang="en-US" sz="1600" dirty="0">
            <a:solidFill>
              <a:srgbClr val="002060"/>
            </a:solidFill>
          </a:endParaRPr>
        </a:p>
      </dgm:t>
    </dgm:pt>
    <dgm:pt modelId="{2DD403FA-74F6-4B47-9444-1B786CE02EC9}" type="parTrans" cxnId="{3AA11A55-BBEF-4BBE-B2F1-7AC1F778BE45}">
      <dgm:prSet/>
      <dgm:spPr/>
      <dgm:t>
        <a:bodyPr/>
        <a:lstStyle/>
        <a:p>
          <a:endParaRPr lang="zh-CN" altLang="en-US"/>
        </a:p>
      </dgm:t>
    </dgm:pt>
    <dgm:pt modelId="{ABD1BC2C-73A7-49E3-B363-1BC5C76D51AC}" type="sibTrans" cxnId="{3AA11A55-BBEF-4BBE-B2F1-7AC1F778BE45}">
      <dgm:prSet/>
      <dgm:spPr/>
      <dgm:t>
        <a:bodyPr/>
        <a:lstStyle/>
        <a:p>
          <a:endParaRPr lang="zh-CN" altLang="en-US"/>
        </a:p>
      </dgm:t>
    </dgm:pt>
    <dgm:pt modelId="{C279D25A-8098-429D-8682-E6C6D945768F}">
      <dgm:prSet phldrT="[文本]"/>
      <dgm:spPr/>
      <dgm:t>
        <a:bodyPr/>
        <a:lstStyle/>
        <a:p>
          <a:r>
            <a:rPr lang="zh-CN" altLang="en-US" dirty="0" smtClean="0"/>
            <a:t>发展现状</a:t>
          </a:r>
          <a:endParaRPr lang="zh-CN" altLang="en-US" dirty="0"/>
        </a:p>
      </dgm:t>
    </dgm:pt>
    <dgm:pt modelId="{E71C0557-62E1-4B3B-911B-B9EC246EAE77}" type="parTrans" cxnId="{770EDDDC-7616-471E-85A0-70E6E8810044}">
      <dgm:prSet/>
      <dgm:spPr/>
      <dgm:t>
        <a:bodyPr/>
        <a:lstStyle/>
        <a:p>
          <a:endParaRPr lang="zh-CN" altLang="en-US"/>
        </a:p>
      </dgm:t>
    </dgm:pt>
    <dgm:pt modelId="{1B00A5E5-6AEC-4464-82CC-E3C190CEA75F}" type="sibTrans" cxnId="{770EDDDC-7616-471E-85A0-70E6E8810044}">
      <dgm:prSet/>
      <dgm:spPr/>
      <dgm:t>
        <a:bodyPr/>
        <a:lstStyle/>
        <a:p>
          <a:endParaRPr lang="zh-CN" altLang="en-US"/>
        </a:p>
      </dgm:t>
    </dgm:pt>
    <dgm:pt modelId="{EF7BD8F6-3AA1-4524-8CD6-3748EF483CB7}">
      <dgm:prSet phldrT="[文本]"/>
      <dgm:spPr/>
      <dgm:t>
        <a:bodyPr/>
        <a:lstStyle/>
        <a:p>
          <a:r>
            <a:rPr lang="zh-CN" altLang="en-US" dirty="0" smtClean="0"/>
            <a:t>基本经验</a:t>
          </a:r>
          <a:endParaRPr lang="zh-CN" altLang="en-US" dirty="0"/>
        </a:p>
      </dgm:t>
    </dgm:pt>
    <dgm:pt modelId="{FA951725-A00C-4606-8E75-B903C13993EA}" type="parTrans" cxnId="{9FC46BBE-4256-4F91-9986-580C4E74CB2F}">
      <dgm:prSet/>
      <dgm:spPr/>
      <dgm:t>
        <a:bodyPr/>
        <a:lstStyle/>
        <a:p>
          <a:endParaRPr lang="zh-CN" altLang="en-US"/>
        </a:p>
      </dgm:t>
    </dgm:pt>
    <dgm:pt modelId="{1242D3FD-9222-4D2E-ACAF-A8E50079A8ED}" type="sibTrans" cxnId="{9FC46BBE-4256-4F91-9986-580C4E74CB2F}">
      <dgm:prSet/>
      <dgm:spPr/>
      <dgm:t>
        <a:bodyPr/>
        <a:lstStyle/>
        <a:p>
          <a:endParaRPr lang="zh-CN" altLang="en-US"/>
        </a:p>
      </dgm:t>
    </dgm:pt>
    <dgm:pt modelId="{BF2407B6-84DC-4CC5-8F0E-353616523A47}">
      <dgm:prSet phldrT="[文本]"/>
      <dgm:spPr/>
      <dgm:t>
        <a:bodyPr/>
        <a:lstStyle/>
        <a:p>
          <a:r>
            <a:rPr lang="zh-CN" altLang="en-US" dirty="0" smtClean="0"/>
            <a:t>主要问题</a:t>
          </a:r>
          <a:endParaRPr lang="zh-CN" altLang="en-US" dirty="0"/>
        </a:p>
      </dgm:t>
    </dgm:pt>
    <dgm:pt modelId="{D020794B-2B15-4B19-9B04-CC497A308773}" type="parTrans" cxnId="{8CACBD27-09ED-453D-BA83-666E090AA00B}">
      <dgm:prSet/>
      <dgm:spPr/>
      <dgm:t>
        <a:bodyPr/>
        <a:lstStyle/>
        <a:p>
          <a:endParaRPr lang="zh-CN" altLang="en-US"/>
        </a:p>
      </dgm:t>
    </dgm:pt>
    <dgm:pt modelId="{93D3359B-E561-4D95-8B23-707A7FB64BCA}" type="sibTrans" cxnId="{8CACBD27-09ED-453D-BA83-666E090AA00B}">
      <dgm:prSet/>
      <dgm:spPr/>
      <dgm:t>
        <a:bodyPr/>
        <a:lstStyle/>
        <a:p>
          <a:endParaRPr lang="zh-CN" altLang="en-US"/>
        </a:p>
      </dgm:t>
    </dgm:pt>
    <dgm:pt modelId="{93EE02E1-47EF-4B0C-B0B6-ADF3938138C8}">
      <dgm:prSet phldrT="[文本]"/>
      <dgm:spPr/>
      <dgm:t>
        <a:bodyPr/>
        <a:lstStyle/>
        <a:p>
          <a:r>
            <a:rPr lang="zh-CN" altLang="en-US" dirty="0" smtClean="0"/>
            <a:t>指导思想</a:t>
          </a:r>
          <a:endParaRPr lang="zh-CN" altLang="en-US" dirty="0"/>
        </a:p>
      </dgm:t>
    </dgm:pt>
    <dgm:pt modelId="{89BF6101-5855-4821-B6C2-692303022483}" type="parTrans" cxnId="{FB963C62-A385-4919-91D7-B62FC03B7083}">
      <dgm:prSet/>
      <dgm:spPr/>
      <dgm:t>
        <a:bodyPr/>
        <a:lstStyle/>
        <a:p>
          <a:endParaRPr lang="zh-CN" altLang="en-US"/>
        </a:p>
      </dgm:t>
    </dgm:pt>
    <dgm:pt modelId="{CDD4CC90-7C0B-4201-9FDE-CBB055E96ACA}" type="sibTrans" cxnId="{FB963C62-A385-4919-91D7-B62FC03B7083}">
      <dgm:prSet/>
      <dgm:spPr/>
      <dgm:t>
        <a:bodyPr/>
        <a:lstStyle/>
        <a:p>
          <a:endParaRPr lang="zh-CN" altLang="en-US"/>
        </a:p>
      </dgm:t>
    </dgm:pt>
    <dgm:pt modelId="{67EC8FDA-C06A-4768-96FC-2C517C729989}">
      <dgm:prSet phldrT="[文本]"/>
      <dgm:spPr/>
      <dgm:t>
        <a:bodyPr/>
        <a:lstStyle/>
        <a:p>
          <a:r>
            <a:rPr lang="zh-CN" altLang="en-US" dirty="0" smtClean="0"/>
            <a:t>基本原则</a:t>
          </a:r>
          <a:endParaRPr lang="zh-CN" altLang="en-US" dirty="0"/>
        </a:p>
      </dgm:t>
    </dgm:pt>
    <dgm:pt modelId="{52F65571-9B2A-4DD1-88D9-6A4F0E4EDEB7}" type="parTrans" cxnId="{2773D73D-9BD6-4C80-98AE-B4B2110F25F5}">
      <dgm:prSet/>
      <dgm:spPr/>
      <dgm:t>
        <a:bodyPr/>
        <a:lstStyle/>
        <a:p>
          <a:endParaRPr lang="zh-CN" altLang="en-US"/>
        </a:p>
      </dgm:t>
    </dgm:pt>
    <dgm:pt modelId="{7F74D855-93FB-47E0-AFE1-EDD1C28780FB}" type="sibTrans" cxnId="{2773D73D-9BD6-4C80-98AE-B4B2110F25F5}">
      <dgm:prSet/>
      <dgm:spPr/>
      <dgm:t>
        <a:bodyPr/>
        <a:lstStyle/>
        <a:p>
          <a:endParaRPr lang="zh-CN" altLang="en-US"/>
        </a:p>
      </dgm:t>
    </dgm:pt>
    <dgm:pt modelId="{81D12A45-15DD-4F5B-A7AA-2AEFEF9523E5}">
      <dgm:prSet phldrT="[文本]"/>
      <dgm:spPr/>
      <dgm:t>
        <a:bodyPr/>
        <a:lstStyle/>
        <a:p>
          <a:r>
            <a:rPr lang="zh-CN" altLang="en-US" dirty="0" smtClean="0"/>
            <a:t>发展目标</a:t>
          </a:r>
          <a:endParaRPr lang="zh-CN" altLang="en-US" dirty="0"/>
        </a:p>
      </dgm:t>
    </dgm:pt>
    <dgm:pt modelId="{044C977A-31D8-4B3C-91BC-E9B15B63A3EB}" type="parTrans" cxnId="{BE59B756-BB0E-4B32-A24D-FA1B6C4C3676}">
      <dgm:prSet/>
      <dgm:spPr/>
      <dgm:t>
        <a:bodyPr/>
        <a:lstStyle/>
        <a:p>
          <a:endParaRPr lang="zh-CN" altLang="en-US"/>
        </a:p>
      </dgm:t>
    </dgm:pt>
    <dgm:pt modelId="{F195BB83-7978-44CE-BBAE-D13BAE177A2B}" type="sibTrans" cxnId="{BE59B756-BB0E-4B32-A24D-FA1B6C4C3676}">
      <dgm:prSet/>
      <dgm:spPr/>
      <dgm:t>
        <a:bodyPr/>
        <a:lstStyle/>
        <a:p>
          <a:endParaRPr lang="zh-CN" altLang="en-US"/>
        </a:p>
      </dgm:t>
    </dgm:pt>
    <dgm:pt modelId="{260107A6-88AE-4456-98B5-8BDED683235F}">
      <dgm:prSet phldrT="[文本]"/>
      <dgm:spPr/>
      <dgm:t>
        <a:bodyPr/>
        <a:lstStyle/>
        <a:p>
          <a:r>
            <a:rPr lang="zh-CN" altLang="en-US" dirty="0" smtClean="0"/>
            <a:t>工作思路</a:t>
          </a:r>
          <a:endParaRPr lang="zh-CN" altLang="en-US" dirty="0"/>
        </a:p>
      </dgm:t>
    </dgm:pt>
    <dgm:pt modelId="{4FB5DB1B-494A-4A2C-AD63-778D2A7923AD}" type="parTrans" cxnId="{79B8AA09-7223-4694-B69B-5221CB8F1FA7}">
      <dgm:prSet/>
      <dgm:spPr/>
      <dgm:t>
        <a:bodyPr/>
        <a:lstStyle/>
        <a:p>
          <a:endParaRPr lang="zh-CN" altLang="en-US"/>
        </a:p>
      </dgm:t>
    </dgm:pt>
    <dgm:pt modelId="{13804ECE-5BDA-4A21-B770-FB4DB1278D2D}" type="sibTrans" cxnId="{79B8AA09-7223-4694-B69B-5221CB8F1FA7}">
      <dgm:prSet/>
      <dgm:spPr/>
      <dgm:t>
        <a:bodyPr/>
        <a:lstStyle/>
        <a:p>
          <a:endParaRPr lang="zh-CN" altLang="en-US"/>
        </a:p>
      </dgm:t>
    </dgm:pt>
    <dgm:pt modelId="{93ACE344-4AF2-40D0-BD97-21A2A987645E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rgbClr val="002060"/>
              </a:solidFill>
            </a:rPr>
            <a:t>四、“十四五”发展主要任务</a:t>
          </a:r>
          <a:endParaRPr lang="zh-CN" altLang="en-US" sz="1600" dirty="0">
            <a:solidFill>
              <a:srgbClr val="002060"/>
            </a:solidFill>
          </a:endParaRPr>
        </a:p>
      </dgm:t>
    </dgm:pt>
    <dgm:pt modelId="{8CD5C9B3-7C3A-4B2C-AC2D-4DC9FBA4CBBE}" type="parTrans" cxnId="{25B43488-1ADD-4D07-87D8-713EE4978175}">
      <dgm:prSet/>
      <dgm:spPr/>
      <dgm:t>
        <a:bodyPr/>
        <a:lstStyle/>
        <a:p>
          <a:endParaRPr lang="zh-CN" altLang="en-US"/>
        </a:p>
      </dgm:t>
    </dgm:pt>
    <dgm:pt modelId="{80363067-CDDE-465A-9DFA-B0EE2AF0CA0E}" type="sibTrans" cxnId="{25B43488-1ADD-4D07-87D8-713EE4978175}">
      <dgm:prSet/>
      <dgm:spPr/>
      <dgm:t>
        <a:bodyPr/>
        <a:lstStyle/>
        <a:p>
          <a:endParaRPr lang="zh-CN" altLang="en-US"/>
        </a:p>
      </dgm:t>
    </dgm:pt>
    <dgm:pt modelId="{799CD7F7-4F16-49C2-92CF-A393E1B52206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rgbClr val="002060"/>
              </a:solidFill>
            </a:rPr>
            <a:t>五、规划实施的保障措施</a:t>
          </a:r>
          <a:endParaRPr lang="zh-CN" altLang="en-US" sz="1600" dirty="0">
            <a:solidFill>
              <a:srgbClr val="002060"/>
            </a:solidFill>
          </a:endParaRPr>
        </a:p>
      </dgm:t>
    </dgm:pt>
    <dgm:pt modelId="{91008273-C542-4730-B213-A3E44BE2DCEF}" type="parTrans" cxnId="{56CC5E2F-BDFD-458A-A443-C7FD1524120F}">
      <dgm:prSet/>
      <dgm:spPr/>
      <dgm:t>
        <a:bodyPr/>
        <a:lstStyle/>
        <a:p>
          <a:endParaRPr lang="zh-CN" altLang="en-US"/>
        </a:p>
      </dgm:t>
    </dgm:pt>
    <dgm:pt modelId="{606DAA8F-24F4-42DA-B5D6-D9A9466F3AF2}" type="sibTrans" cxnId="{56CC5E2F-BDFD-458A-A443-C7FD1524120F}">
      <dgm:prSet/>
      <dgm:spPr/>
      <dgm:t>
        <a:bodyPr/>
        <a:lstStyle/>
        <a:p>
          <a:endParaRPr lang="zh-CN" altLang="en-US"/>
        </a:p>
      </dgm:t>
    </dgm:pt>
    <dgm:pt modelId="{18122E1C-020E-44AA-99F5-09B01AAF050F}" type="pres">
      <dgm:prSet presAssocID="{0787C293-595B-4A09-BC47-936260F9AF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1E2B397-9286-4FE9-9149-D7CF7EE961B7}" type="pres">
      <dgm:prSet presAssocID="{5D3AD49C-FB14-400B-B0E6-DCCD51859810}" presName="hierRoot1" presStyleCnt="0"/>
      <dgm:spPr/>
    </dgm:pt>
    <dgm:pt modelId="{21B0976C-E326-4322-8C0F-C74EEA002B69}" type="pres">
      <dgm:prSet presAssocID="{5D3AD49C-FB14-400B-B0E6-DCCD51859810}" presName="composite" presStyleCnt="0"/>
      <dgm:spPr/>
    </dgm:pt>
    <dgm:pt modelId="{BE5769B7-E8A2-4218-80D9-661019E183DA}" type="pres">
      <dgm:prSet presAssocID="{5D3AD49C-FB14-400B-B0E6-DCCD51859810}" presName="background" presStyleLbl="node0" presStyleIdx="0" presStyleCnt="1"/>
      <dgm:spPr>
        <a:solidFill>
          <a:srgbClr val="C55A11"/>
        </a:solidFill>
      </dgm:spPr>
    </dgm:pt>
    <dgm:pt modelId="{94DED11C-4742-4DE5-9D26-6A9EF904C380}" type="pres">
      <dgm:prSet presAssocID="{5D3AD49C-FB14-400B-B0E6-DCCD51859810}" presName="text" presStyleLbl="fgAcc0" presStyleIdx="0" presStyleCnt="1" custScaleX="261640" custScaleY="138675" custLinFactNeighborY="-628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E512D22-59D2-48CC-9E94-760BEF270D98}" type="pres">
      <dgm:prSet presAssocID="{5D3AD49C-FB14-400B-B0E6-DCCD51859810}" presName="hierChild2" presStyleCnt="0"/>
      <dgm:spPr/>
    </dgm:pt>
    <dgm:pt modelId="{CC48C9E4-FE24-4BF7-AE4E-C801A5F9E249}" type="pres">
      <dgm:prSet presAssocID="{54A76BB5-12F6-46D8-9613-A98F3FD1E382}" presName="Name10" presStyleLbl="parChTrans1D2" presStyleIdx="0" presStyleCnt="5"/>
      <dgm:spPr/>
      <dgm:t>
        <a:bodyPr/>
        <a:lstStyle/>
        <a:p>
          <a:endParaRPr lang="zh-CN" altLang="en-US"/>
        </a:p>
      </dgm:t>
    </dgm:pt>
    <dgm:pt modelId="{AB986CEB-F856-4998-B4CD-79977FD86F6B}" type="pres">
      <dgm:prSet presAssocID="{BAD647FA-C9E8-4F68-9310-5B4E483196E8}" presName="hierRoot2" presStyleCnt="0"/>
      <dgm:spPr/>
    </dgm:pt>
    <dgm:pt modelId="{4D6F97A2-78C8-481E-B27C-4DF668C9385D}" type="pres">
      <dgm:prSet presAssocID="{BAD647FA-C9E8-4F68-9310-5B4E483196E8}" presName="composite2" presStyleCnt="0"/>
      <dgm:spPr/>
    </dgm:pt>
    <dgm:pt modelId="{F739C17C-E007-4D01-8305-C4488D8D84E0}" type="pres">
      <dgm:prSet presAssocID="{BAD647FA-C9E8-4F68-9310-5B4E483196E8}" presName="background2" presStyleLbl="node2" presStyleIdx="0" presStyleCnt="5"/>
      <dgm:spPr/>
    </dgm:pt>
    <dgm:pt modelId="{4FAA5409-7B43-4F83-AE1A-C0BC9ACF9AFD}" type="pres">
      <dgm:prSet presAssocID="{BAD647FA-C9E8-4F68-9310-5B4E483196E8}" presName="text2" presStyleLbl="fgAcc2" presStyleIdx="0" presStyleCnt="5" custScaleX="153325" custScaleY="1537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6870603-A16B-406A-A575-3FC7E87EC567}" type="pres">
      <dgm:prSet presAssocID="{BAD647FA-C9E8-4F68-9310-5B4E483196E8}" presName="hierChild3" presStyleCnt="0"/>
      <dgm:spPr/>
    </dgm:pt>
    <dgm:pt modelId="{7DED290B-6E7B-479E-9DF2-62AFF4974B2F}" type="pres">
      <dgm:prSet presAssocID="{E71C0557-62E1-4B3B-911B-B9EC246EAE77}" presName="Name17" presStyleLbl="parChTrans1D3" presStyleIdx="0" presStyleCnt="7"/>
      <dgm:spPr/>
      <dgm:t>
        <a:bodyPr/>
        <a:lstStyle/>
        <a:p>
          <a:endParaRPr lang="zh-CN" altLang="en-US"/>
        </a:p>
      </dgm:t>
    </dgm:pt>
    <dgm:pt modelId="{688F4EC1-50FA-4A8D-805A-3B8E1BA3671D}" type="pres">
      <dgm:prSet presAssocID="{C279D25A-8098-429D-8682-E6C6D945768F}" presName="hierRoot3" presStyleCnt="0"/>
      <dgm:spPr/>
    </dgm:pt>
    <dgm:pt modelId="{BEF911F4-EEDB-428A-848A-41E8C7BC5F9C}" type="pres">
      <dgm:prSet presAssocID="{C279D25A-8098-429D-8682-E6C6D945768F}" presName="composite3" presStyleCnt="0"/>
      <dgm:spPr/>
    </dgm:pt>
    <dgm:pt modelId="{BB9398B5-590A-4650-8691-A981CE4B8234}" type="pres">
      <dgm:prSet presAssocID="{C279D25A-8098-429D-8682-E6C6D945768F}" presName="background3" presStyleLbl="node3" presStyleIdx="0" presStyleCnt="7"/>
      <dgm:spPr/>
    </dgm:pt>
    <dgm:pt modelId="{D76EBDCC-9606-49F6-A623-50C9604277E2}" type="pres">
      <dgm:prSet presAssocID="{C279D25A-8098-429D-8682-E6C6D945768F}" presName="text3" presStyleLbl="fgAcc3" presStyleIdx="0" presStyleCnt="7" custLinFactNeighborY="40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A73401-FE4D-43B8-B304-70916C158012}" type="pres">
      <dgm:prSet presAssocID="{C279D25A-8098-429D-8682-E6C6D945768F}" presName="hierChild4" presStyleCnt="0"/>
      <dgm:spPr/>
    </dgm:pt>
    <dgm:pt modelId="{3B8E897D-53EA-423B-BC69-75BB7CD33A6C}" type="pres">
      <dgm:prSet presAssocID="{FA951725-A00C-4606-8E75-B903C13993EA}" presName="Name17" presStyleLbl="parChTrans1D3" presStyleIdx="1" presStyleCnt="7"/>
      <dgm:spPr/>
      <dgm:t>
        <a:bodyPr/>
        <a:lstStyle/>
        <a:p>
          <a:endParaRPr lang="zh-CN" altLang="en-US"/>
        </a:p>
      </dgm:t>
    </dgm:pt>
    <dgm:pt modelId="{6B1306D7-75B9-4686-990A-85E85F8F6654}" type="pres">
      <dgm:prSet presAssocID="{EF7BD8F6-3AA1-4524-8CD6-3748EF483CB7}" presName="hierRoot3" presStyleCnt="0"/>
      <dgm:spPr/>
    </dgm:pt>
    <dgm:pt modelId="{D98243F4-E596-4B71-981C-B80C67F0C6F2}" type="pres">
      <dgm:prSet presAssocID="{EF7BD8F6-3AA1-4524-8CD6-3748EF483CB7}" presName="composite3" presStyleCnt="0"/>
      <dgm:spPr/>
    </dgm:pt>
    <dgm:pt modelId="{33633CE9-20FB-4156-AF6C-7AE1C553CC57}" type="pres">
      <dgm:prSet presAssocID="{EF7BD8F6-3AA1-4524-8CD6-3748EF483CB7}" presName="background3" presStyleLbl="node3" presStyleIdx="1" presStyleCnt="7"/>
      <dgm:spPr/>
    </dgm:pt>
    <dgm:pt modelId="{D2C0AC52-C0E1-49CC-AAD4-27E0579577C5}" type="pres">
      <dgm:prSet presAssocID="{EF7BD8F6-3AA1-4524-8CD6-3748EF483CB7}" presName="text3" presStyleLbl="fgAcc3" presStyleIdx="1" presStyleCnt="7" custLinFactNeighborY="40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261A30D-53FE-4C1E-90FE-8591D0F5FC7B}" type="pres">
      <dgm:prSet presAssocID="{EF7BD8F6-3AA1-4524-8CD6-3748EF483CB7}" presName="hierChild4" presStyleCnt="0"/>
      <dgm:spPr/>
    </dgm:pt>
    <dgm:pt modelId="{9912C0C6-465C-444D-ACDE-8BB5DE025AC7}" type="pres">
      <dgm:prSet presAssocID="{D020794B-2B15-4B19-9B04-CC497A308773}" presName="Name17" presStyleLbl="parChTrans1D3" presStyleIdx="2" presStyleCnt="7"/>
      <dgm:spPr/>
      <dgm:t>
        <a:bodyPr/>
        <a:lstStyle/>
        <a:p>
          <a:endParaRPr lang="zh-CN" altLang="en-US"/>
        </a:p>
      </dgm:t>
    </dgm:pt>
    <dgm:pt modelId="{1549E715-DFE7-4075-848D-1B54C3F249CC}" type="pres">
      <dgm:prSet presAssocID="{BF2407B6-84DC-4CC5-8F0E-353616523A47}" presName="hierRoot3" presStyleCnt="0"/>
      <dgm:spPr/>
    </dgm:pt>
    <dgm:pt modelId="{E10A6DB7-65B8-458A-B735-6D05F3CA3B5A}" type="pres">
      <dgm:prSet presAssocID="{BF2407B6-84DC-4CC5-8F0E-353616523A47}" presName="composite3" presStyleCnt="0"/>
      <dgm:spPr/>
    </dgm:pt>
    <dgm:pt modelId="{2B77F843-7FA6-4129-BD76-6E6ADEB491A2}" type="pres">
      <dgm:prSet presAssocID="{BF2407B6-84DC-4CC5-8F0E-353616523A47}" presName="background3" presStyleLbl="node3" presStyleIdx="2" presStyleCnt="7"/>
      <dgm:spPr/>
    </dgm:pt>
    <dgm:pt modelId="{4A1AC847-CC18-4990-A75E-EBD26745458E}" type="pres">
      <dgm:prSet presAssocID="{BF2407B6-84DC-4CC5-8F0E-353616523A47}" presName="text3" presStyleLbl="fgAcc3" presStyleIdx="2" presStyleCnt="7" custLinFactNeighborY="40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A47403-B087-4429-9F15-4E9429181AEB}" type="pres">
      <dgm:prSet presAssocID="{BF2407B6-84DC-4CC5-8F0E-353616523A47}" presName="hierChild4" presStyleCnt="0"/>
      <dgm:spPr/>
    </dgm:pt>
    <dgm:pt modelId="{0985D511-F80D-490D-9859-92001C1A66B0}" type="pres">
      <dgm:prSet presAssocID="{4F140B49-68D3-4010-8A7A-F05D6A729371}" presName="Name10" presStyleLbl="parChTrans1D2" presStyleIdx="1" presStyleCnt="5"/>
      <dgm:spPr/>
      <dgm:t>
        <a:bodyPr/>
        <a:lstStyle/>
        <a:p>
          <a:endParaRPr lang="zh-CN" altLang="en-US"/>
        </a:p>
      </dgm:t>
    </dgm:pt>
    <dgm:pt modelId="{30D65A24-9097-4CD3-8BB4-8A59AFBF1B76}" type="pres">
      <dgm:prSet presAssocID="{49F4932E-BA84-4F82-B3BA-00B6ECB7AE3C}" presName="hierRoot2" presStyleCnt="0"/>
      <dgm:spPr/>
    </dgm:pt>
    <dgm:pt modelId="{305929D0-8A5B-47FE-A81B-1E10F586C80B}" type="pres">
      <dgm:prSet presAssocID="{49F4932E-BA84-4F82-B3BA-00B6ECB7AE3C}" presName="composite2" presStyleCnt="0"/>
      <dgm:spPr/>
    </dgm:pt>
    <dgm:pt modelId="{80579671-7717-44CA-A627-94D940290A86}" type="pres">
      <dgm:prSet presAssocID="{49F4932E-BA84-4F82-B3BA-00B6ECB7AE3C}" presName="background2" presStyleLbl="node2" presStyleIdx="1" presStyleCnt="5"/>
      <dgm:spPr/>
    </dgm:pt>
    <dgm:pt modelId="{D73AE161-1CB9-48B5-BCEE-04334A4BF615}" type="pres">
      <dgm:prSet presAssocID="{49F4932E-BA84-4F82-B3BA-00B6ECB7AE3C}" presName="text2" presStyleLbl="fgAcc2" presStyleIdx="1" presStyleCnt="5" custScaleX="153325" custScaleY="1537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D1F4BC3-E1EA-477F-B5BF-A7975F695D9B}" type="pres">
      <dgm:prSet presAssocID="{49F4932E-BA84-4F82-B3BA-00B6ECB7AE3C}" presName="hierChild3" presStyleCnt="0"/>
      <dgm:spPr/>
    </dgm:pt>
    <dgm:pt modelId="{4A2FD554-9ABA-45BC-AF68-EDC45B15151B}" type="pres">
      <dgm:prSet presAssocID="{2DD403FA-74F6-4B47-9444-1B786CE02EC9}" presName="Name10" presStyleLbl="parChTrans1D2" presStyleIdx="2" presStyleCnt="5"/>
      <dgm:spPr/>
      <dgm:t>
        <a:bodyPr/>
        <a:lstStyle/>
        <a:p>
          <a:endParaRPr lang="zh-CN" altLang="en-US"/>
        </a:p>
      </dgm:t>
    </dgm:pt>
    <dgm:pt modelId="{A85A50C7-F676-4835-A708-E34AD6A958F8}" type="pres">
      <dgm:prSet presAssocID="{849E142E-55F4-49D7-85DF-691258124051}" presName="hierRoot2" presStyleCnt="0"/>
      <dgm:spPr/>
    </dgm:pt>
    <dgm:pt modelId="{5B7FFEF5-BACF-4639-B325-7E4467DC2420}" type="pres">
      <dgm:prSet presAssocID="{849E142E-55F4-49D7-85DF-691258124051}" presName="composite2" presStyleCnt="0"/>
      <dgm:spPr/>
    </dgm:pt>
    <dgm:pt modelId="{2C7AE272-D211-42F8-85F4-C16D0B9D6289}" type="pres">
      <dgm:prSet presAssocID="{849E142E-55F4-49D7-85DF-691258124051}" presName="background2" presStyleLbl="node2" presStyleIdx="2" presStyleCnt="5"/>
      <dgm:spPr/>
    </dgm:pt>
    <dgm:pt modelId="{D8CFAB34-B35C-4389-9246-1954E6F9BB8E}" type="pres">
      <dgm:prSet presAssocID="{849E142E-55F4-49D7-85DF-691258124051}" presName="text2" presStyleLbl="fgAcc2" presStyleIdx="2" presStyleCnt="5" custScaleX="171543" custScaleY="1459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B1A5EFB-CEFB-4DB3-9CE1-1A81184D99B1}" type="pres">
      <dgm:prSet presAssocID="{849E142E-55F4-49D7-85DF-691258124051}" presName="hierChild3" presStyleCnt="0"/>
      <dgm:spPr/>
    </dgm:pt>
    <dgm:pt modelId="{FFA1F01D-0780-4054-B5CC-B436CFE46216}" type="pres">
      <dgm:prSet presAssocID="{89BF6101-5855-4821-B6C2-692303022483}" presName="Name17" presStyleLbl="parChTrans1D3" presStyleIdx="3" presStyleCnt="7"/>
      <dgm:spPr/>
      <dgm:t>
        <a:bodyPr/>
        <a:lstStyle/>
        <a:p>
          <a:endParaRPr lang="zh-CN" altLang="en-US"/>
        </a:p>
      </dgm:t>
    </dgm:pt>
    <dgm:pt modelId="{7DD076B4-6DB4-4D4D-8CAC-9EAEE671CC36}" type="pres">
      <dgm:prSet presAssocID="{93EE02E1-47EF-4B0C-B0B6-ADF3938138C8}" presName="hierRoot3" presStyleCnt="0"/>
      <dgm:spPr/>
    </dgm:pt>
    <dgm:pt modelId="{9D9CC4E9-4F74-46F7-A8C9-2513B86D7EA4}" type="pres">
      <dgm:prSet presAssocID="{93EE02E1-47EF-4B0C-B0B6-ADF3938138C8}" presName="composite3" presStyleCnt="0"/>
      <dgm:spPr/>
    </dgm:pt>
    <dgm:pt modelId="{C2862B23-85A8-4CC3-AA9A-6D2DC264D92B}" type="pres">
      <dgm:prSet presAssocID="{93EE02E1-47EF-4B0C-B0B6-ADF3938138C8}" presName="background3" presStyleLbl="node3" presStyleIdx="3" presStyleCnt="7"/>
      <dgm:spPr/>
      <dgm:t>
        <a:bodyPr/>
        <a:lstStyle/>
        <a:p>
          <a:endParaRPr lang="zh-CN" altLang="en-US"/>
        </a:p>
      </dgm:t>
    </dgm:pt>
    <dgm:pt modelId="{97CA099C-1204-4DBF-A3E1-71BD3FFAD618}" type="pres">
      <dgm:prSet presAssocID="{93EE02E1-47EF-4B0C-B0B6-ADF3938138C8}" presName="text3" presStyleLbl="fgAcc3" presStyleIdx="3" presStyleCnt="7" custLinFactNeighborY="40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BB4AE7-8C2E-4CE7-9EDF-E4EC3D1021D2}" type="pres">
      <dgm:prSet presAssocID="{93EE02E1-47EF-4B0C-B0B6-ADF3938138C8}" presName="hierChild4" presStyleCnt="0"/>
      <dgm:spPr/>
    </dgm:pt>
    <dgm:pt modelId="{C795437D-D81B-40A7-BA55-B2979B820CFF}" type="pres">
      <dgm:prSet presAssocID="{52F65571-9B2A-4DD1-88D9-6A4F0E4EDEB7}" presName="Name17" presStyleLbl="parChTrans1D3" presStyleIdx="4" presStyleCnt="7"/>
      <dgm:spPr/>
      <dgm:t>
        <a:bodyPr/>
        <a:lstStyle/>
        <a:p>
          <a:endParaRPr lang="zh-CN" altLang="en-US"/>
        </a:p>
      </dgm:t>
    </dgm:pt>
    <dgm:pt modelId="{1048E3BE-3433-4822-AF6B-9573D76572B0}" type="pres">
      <dgm:prSet presAssocID="{67EC8FDA-C06A-4768-96FC-2C517C729989}" presName="hierRoot3" presStyleCnt="0"/>
      <dgm:spPr/>
    </dgm:pt>
    <dgm:pt modelId="{42585142-BF36-4334-8912-598A3C944718}" type="pres">
      <dgm:prSet presAssocID="{67EC8FDA-C06A-4768-96FC-2C517C729989}" presName="composite3" presStyleCnt="0"/>
      <dgm:spPr/>
    </dgm:pt>
    <dgm:pt modelId="{D0DAF78A-AA84-403A-9CAF-68D5C753751E}" type="pres">
      <dgm:prSet presAssocID="{67EC8FDA-C06A-4768-96FC-2C517C729989}" presName="background3" presStyleLbl="node3" presStyleIdx="4" presStyleCnt="7"/>
      <dgm:spPr/>
    </dgm:pt>
    <dgm:pt modelId="{2710EB14-1E8F-46C7-8DF9-894FED60B2B9}" type="pres">
      <dgm:prSet presAssocID="{67EC8FDA-C06A-4768-96FC-2C517C729989}" presName="text3" presStyleLbl="fgAcc3" presStyleIdx="4" presStyleCnt="7" custLinFactNeighborY="40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9B9219-4D74-48CF-BF0D-A5DDC88CB9AA}" type="pres">
      <dgm:prSet presAssocID="{67EC8FDA-C06A-4768-96FC-2C517C729989}" presName="hierChild4" presStyleCnt="0"/>
      <dgm:spPr/>
    </dgm:pt>
    <dgm:pt modelId="{7DDF8443-68DD-4E64-8FEF-E5C0D7938B84}" type="pres">
      <dgm:prSet presAssocID="{044C977A-31D8-4B3C-91BC-E9B15B63A3EB}" presName="Name17" presStyleLbl="parChTrans1D3" presStyleIdx="5" presStyleCnt="7"/>
      <dgm:spPr/>
      <dgm:t>
        <a:bodyPr/>
        <a:lstStyle/>
        <a:p>
          <a:endParaRPr lang="zh-CN" altLang="en-US"/>
        </a:p>
      </dgm:t>
    </dgm:pt>
    <dgm:pt modelId="{F9F5D198-3521-4116-A059-63D42B4F2D58}" type="pres">
      <dgm:prSet presAssocID="{81D12A45-15DD-4F5B-A7AA-2AEFEF9523E5}" presName="hierRoot3" presStyleCnt="0"/>
      <dgm:spPr/>
    </dgm:pt>
    <dgm:pt modelId="{AA91002F-C921-4323-A4DA-DCE0D1B10E4B}" type="pres">
      <dgm:prSet presAssocID="{81D12A45-15DD-4F5B-A7AA-2AEFEF9523E5}" presName="composite3" presStyleCnt="0"/>
      <dgm:spPr/>
    </dgm:pt>
    <dgm:pt modelId="{A76C9804-D274-455F-8DDE-3466FB82A5A5}" type="pres">
      <dgm:prSet presAssocID="{81D12A45-15DD-4F5B-A7AA-2AEFEF9523E5}" presName="background3" presStyleLbl="node3" presStyleIdx="5" presStyleCnt="7"/>
      <dgm:spPr/>
    </dgm:pt>
    <dgm:pt modelId="{7D5B6563-1D6F-4F6B-80EC-D2C93ACDF2D4}" type="pres">
      <dgm:prSet presAssocID="{81D12A45-15DD-4F5B-A7AA-2AEFEF9523E5}" presName="text3" presStyleLbl="fgAcc3" presStyleIdx="5" presStyleCnt="7" custLinFactNeighborY="40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AED375-154C-4FD5-BE03-73A5A0C5C126}" type="pres">
      <dgm:prSet presAssocID="{81D12A45-15DD-4F5B-A7AA-2AEFEF9523E5}" presName="hierChild4" presStyleCnt="0"/>
      <dgm:spPr/>
    </dgm:pt>
    <dgm:pt modelId="{7CADE11C-F132-4690-83D0-014DD7F79C1C}" type="pres">
      <dgm:prSet presAssocID="{4FB5DB1B-494A-4A2C-AD63-778D2A7923AD}" presName="Name17" presStyleLbl="parChTrans1D3" presStyleIdx="6" presStyleCnt="7"/>
      <dgm:spPr/>
      <dgm:t>
        <a:bodyPr/>
        <a:lstStyle/>
        <a:p>
          <a:endParaRPr lang="zh-CN" altLang="en-US"/>
        </a:p>
      </dgm:t>
    </dgm:pt>
    <dgm:pt modelId="{12D9C48B-ADA5-4A84-B473-78B723B6D153}" type="pres">
      <dgm:prSet presAssocID="{260107A6-88AE-4456-98B5-8BDED683235F}" presName="hierRoot3" presStyleCnt="0"/>
      <dgm:spPr/>
    </dgm:pt>
    <dgm:pt modelId="{CA541BC5-2FA8-4452-A870-84025663F213}" type="pres">
      <dgm:prSet presAssocID="{260107A6-88AE-4456-98B5-8BDED683235F}" presName="composite3" presStyleCnt="0"/>
      <dgm:spPr/>
    </dgm:pt>
    <dgm:pt modelId="{EFBD9BDF-6646-4566-ACDE-1F176A1725D3}" type="pres">
      <dgm:prSet presAssocID="{260107A6-88AE-4456-98B5-8BDED683235F}" presName="background3" presStyleLbl="node3" presStyleIdx="6" presStyleCnt="7"/>
      <dgm:spPr/>
    </dgm:pt>
    <dgm:pt modelId="{F5721E40-9B70-469D-931E-2EA48720145A}" type="pres">
      <dgm:prSet presAssocID="{260107A6-88AE-4456-98B5-8BDED683235F}" presName="text3" presStyleLbl="fgAcc3" presStyleIdx="6" presStyleCnt="7" custLinFactNeighborY="40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38891D-5F26-4E71-B0E7-D223853E767B}" type="pres">
      <dgm:prSet presAssocID="{260107A6-88AE-4456-98B5-8BDED683235F}" presName="hierChild4" presStyleCnt="0"/>
      <dgm:spPr/>
    </dgm:pt>
    <dgm:pt modelId="{54A284E4-47E9-475E-8667-30CE80A92FB2}" type="pres">
      <dgm:prSet presAssocID="{8CD5C9B3-7C3A-4B2C-AC2D-4DC9FBA4CBBE}" presName="Name10" presStyleLbl="parChTrans1D2" presStyleIdx="3" presStyleCnt="5"/>
      <dgm:spPr/>
      <dgm:t>
        <a:bodyPr/>
        <a:lstStyle/>
        <a:p>
          <a:endParaRPr lang="zh-CN" altLang="en-US"/>
        </a:p>
      </dgm:t>
    </dgm:pt>
    <dgm:pt modelId="{9860734C-32A0-4982-8425-35574F53141A}" type="pres">
      <dgm:prSet presAssocID="{93ACE344-4AF2-40D0-BD97-21A2A987645E}" presName="hierRoot2" presStyleCnt="0"/>
      <dgm:spPr/>
    </dgm:pt>
    <dgm:pt modelId="{67FAF052-87D8-4B2B-8D48-512BCA8A2AA3}" type="pres">
      <dgm:prSet presAssocID="{93ACE344-4AF2-40D0-BD97-21A2A987645E}" presName="composite2" presStyleCnt="0"/>
      <dgm:spPr/>
    </dgm:pt>
    <dgm:pt modelId="{D7CF465F-38E8-4D63-8775-6647D9E88D31}" type="pres">
      <dgm:prSet presAssocID="{93ACE344-4AF2-40D0-BD97-21A2A987645E}" presName="background2" presStyleLbl="node2" presStyleIdx="3" presStyleCnt="5"/>
      <dgm:spPr/>
    </dgm:pt>
    <dgm:pt modelId="{817DABB9-9F87-4562-A113-8A481A7471C2}" type="pres">
      <dgm:prSet presAssocID="{93ACE344-4AF2-40D0-BD97-21A2A987645E}" presName="text2" presStyleLbl="fgAcc2" presStyleIdx="3" presStyleCnt="5" custScaleX="171543" custScaleY="1459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E0B66A-07E3-4692-8B10-D5553FBB6F1C}" type="pres">
      <dgm:prSet presAssocID="{93ACE344-4AF2-40D0-BD97-21A2A987645E}" presName="hierChild3" presStyleCnt="0"/>
      <dgm:spPr/>
    </dgm:pt>
    <dgm:pt modelId="{24FD5A54-1779-4A35-B648-6B4BB9B12300}" type="pres">
      <dgm:prSet presAssocID="{91008273-C542-4730-B213-A3E44BE2DCEF}" presName="Name10" presStyleLbl="parChTrans1D2" presStyleIdx="4" presStyleCnt="5"/>
      <dgm:spPr/>
      <dgm:t>
        <a:bodyPr/>
        <a:lstStyle/>
        <a:p>
          <a:endParaRPr lang="zh-CN" altLang="en-US"/>
        </a:p>
      </dgm:t>
    </dgm:pt>
    <dgm:pt modelId="{42ED4361-8D3D-4098-9010-39345BA94BB3}" type="pres">
      <dgm:prSet presAssocID="{799CD7F7-4F16-49C2-92CF-A393E1B52206}" presName="hierRoot2" presStyleCnt="0"/>
      <dgm:spPr/>
    </dgm:pt>
    <dgm:pt modelId="{F56BDE50-B84D-4D12-9B16-CF81168749F7}" type="pres">
      <dgm:prSet presAssocID="{799CD7F7-4F16-49C2-92CF-A393E1B52206}" presName="composite2" presStyleCnt="0"/>
      <dgm:spPr/>
    </dgm:pt>
    <dgm:pt modelId="{A82BA5D2-E810-48A6-A6E9-0E3660138641}" type="pres">
      <dgm:prSet presAssocID="{799CD7F7-4F16-49C2-92CF-A393E1B52206}" presName="background2" presStyleLbl="node2" presStyleIdx="4" presStyleCnt="5"/>
      <dgm:spPr/>
    </dgm:pt>
    <dgm:pt modelId="{8A784D32-DA74-44BB-9165-F765B0D8DE4E}" type="pres">
      <dgm:prSet presAssocID="{799CD7F7-4F16-49C2-92CF-A393E1B52206}" presName="text2" presStyleLbl="fgAcc2" presStyleIdx="4" presStyleCnt="5" custScaleX="171543" custScaleY="1459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2C121F-E99B-4758-94DD-D6137816F854}" type="pres">
      <dgm:prSet presAssocID="{799CD7F7-4F16-49C2-92CF-A393E1B52206}" presName="hierChild3" presStyleCnt="0"/>
      <dgm:spPr/>
    </dgm:pt>
  </dgm:ptLst>
  <dgm:cxnLst>
    <dgm:cxn modelId="{1AA37E15-E7E0-4D32-B86C-54F01BFD4F40}" type="presOf" srcId="{67EC8FDA-C06A-4768-96FC-2C517C729989}" destId="{2710EB14-1E8F-46C7-8DF9-894FED60B2B9}" srcOrd="0" destOrd="0" presId="urn:microsoft.com/office/officeart/2005/8/layout/hierarchy1"/>
    <dgm:cxn modelId="{193D3B48-FAE7-4D7E-9FBD-62165A210EE0}" type="presOf" srcId="{849E142E-55F4-49D7-85DF-691258124051}" destId="{D8CFAB34-B35C-4389-9246-1954E6F9BB8E}" srcOrd="0" destOrd="0" presId="urn:microsoft.com/office/officeart/2005/8/layout/hierarchy1"/>
    <dgm:cxn modelId="{38D7E5A8-4E22-4D69-B9AA-4437C4D1F3F6}" type="presOf" srcId="{D020794B-2B15-4B19-9B04-CC497A308773}" destId="{9912C0C6-465C-444D-ACDE-8BB5DE025AC7}" srcOrd="0" destOrd="0" presId="urn:microsoft.com/office/officeart/2005/8/layout/hierarchy1"/>
    <dgm:cxn modelId="{B2FE8D18-322E-491D-950E-A58876F60F84}" type="presOf" srcId="{4F140B49-68D3-4010-8A7A-F05D6A729371}" destId="{0985D511-F80D-490D-9859-92001C1A66B0}" srcOrd="0" destOrd="0" presId="urn:microsoft.com/office/officeart/2005/8/layout/hierarchy1"/>
    <dgm:cxn modelId="{62611CA8-2C36-42C5-9E62-57400BA45A1A}" type="presOf" srcId="{49F4932E-BA84-4F82-B3BA-00B6ECB7AE3C}" destId="{D73AE161-1CB9-48B5-BCEE-04334A4BF615}" srcOrd="0" destOrd="0" presId="urn:microsoft.com/office/officeart/2005/8/layout/hierarchy1"/>
    <dgm:cxn modelId="{06E6A6CF-C1BE-49F2-A7B8-E522CAC32EFE}" type="presOf" srcId="{C279D25A-8098-429D-8682-E6C6D945768F}" destId="{D76EBDCC-9606-49F6-A623-50C9604277E2}" srcOrd="0" destOrd="0" presId="urn:microsoft.com/office/officeart/2005/8/layout/hierarchy1"/>
    <dgm:cxn modelId="{92C28057-AAE7-4286-914B-06B2E8B46971}" type="presOf" srcId="{BAD647FA-C9E8-4F68-9310-5B4E483196E8}" destId="{4FAA5409-7B43-4F83-AE1A-C0BC9ACF9AFD}" srcOrd="0" destOrd="0" presId="urn:microsoft.com/office/officeart/2005/8/layout/hierarchy1"/>
    <dgm:cxn modelId="{FE197F2F-B2E8-4234-B897-CA7EE1097370}" type="presOf" srcId="{5D3AD49C-FB14-400B-B0E6-DCCD51859810}" destId="{94DED11C-4742-4DE5-9D26-6A9EF904C380}" srcOrd="0" destOrd="0" presId="urn:microsoft.com/office/officeart/2005/8/layout/hierarchy1"/>
    <dgm:cxn modelId="{A1A65048-0DF7-4504-A8C7-A3E0A3A65690}" type="presOf" srcId="{799CD7F7-4F16-49C2-92CF-A393E1B52206}" destId="{8A784D32-DA74-44BB-9165-F765B0D8DE4E}" srcOrd="0" destOrd="0" presId="urn:microsoft.com/office/officeart/2005/8/layout/hierarchy1"/>
    <dgm:cxn modelId="{BE59B756-BB0E-4B32-A24D-FA1B6C4C3676}" srcId="{849E142E-55F4-49D7-85DF-691258124051}" destId="{81D12A45-15DD-4F5B-A7AA-2AEFEF9523E5}" srcOrd="2" destOrd="0" parTransId="{044C977A-31D8-4B3C-91BC-E9B15B63A3EB}" sibTransId="{F195BB83-7978-44CE-BBAE-D13BAE177A2B}"/>
    <dgm:cxn modelId="{5B07A4ED-C405-463F-BBC7-57077D89C1CB}" type="presOf" srcId="{BF2407B6-84DC-4CC5-8F0E-353616523A47}" destId="{4A1AC847-CC18-4990-A75E-EBD26745458E}" srcOrd="0" destOrd="0" presId="urn:microsoft.com/office/officeart/2005/8/layout/hierarchy1"/>
    <dgm:cxn modelId="{C783D27D-4AFF-4765-8A1A-093595DC62CB}" type="presOf" srcId="{81D12A45-15DD-4F5B-A7AA-2AEFEF9523E5}" destId="{7D5B6563-1D6F-4F6B-80EC-D2C93ACDF2D4}" srcOrd="0" destOrd="0" presId="urn:microsoft.com/office/officeart/2005/8/layout/hierarchy1"/>
    <dgm:cxn modelId="{227F6516-ECEA-4035-872C-488A9CFCCA0A}" srcId="{5D3AD49C-FB14-400B-B0E6-DCCD51859810}" destId="{49F4932E-BA84-4F82-B3BA-00B6ECB7AE3C}" srcOrd="1" destOrd="0" parTransId="{4F140B49-68D3-4010-8A7A-F05D6A729371}" sibTransId="{257AA5F8-36B2-471A-A8F1-9FDD1298B643}"/>
    <dgm:cxn modelId="{9FC46BBE-4256-4F91-9986-580C4E74CB2F}" srcId="{BAD647FA-C9E8-4F68-9310-5B4E483196E8}" destId="{EF7BD8F6-3AA1-4524-8CD6-3748EF483CB7}" srcOrd="1" destOrd="0" parTransId="{FA951725-A00C-4606-8E75-B903C13993EA}" sibTransId="{1242D3FD-9222-4D2E-ACAF-A8E50079A8ED}"/>
    <dgm:cxn modelId="{EE9C2267-6EEE-44A2-A1A0-AB86B22E6457}" type="presOf" srcId="{2DD403FA-74F6-4B47-9444-1B786CE02EC9}" destId="{4A2FD554-9ABA-45BC-AF68-EDC45B15151B}" srcOrd="0" destOrd="0" presId="urn:microsoft.com/office/officeart/2005/8/layout/hierarchy1"/>
    <dgm:cxn modelId="{FB963C62-A385-4919-91D7-B62FC03B7083}" srcId="{849E142E-55F4-49D7-85DF-691258124051}" destId="{93EE02E1-47EF-4B0C-B0B6-ADF3938138C8}" srcOrd="0" destOrd="0" parTransId="{89BF6101-5855-4821-B6C2-692303022483}" sibTransId="{CDD4CC90-7C0B-4201-9FDE-CBB055E96ACA}"/>
    <dgm:cxn modelId="{3AA11A55-BBEF-4BBE-B2F1-7AC1F778BE45}" srcId="{5D3AD49C-FB14-400B-B0E6-DCCD51859810}" destId="{849E142E-55F4-49D7-85DF-691258124051}" srcOrd="2" destOrd="0" parTransId="{2DD403FA-74F6-4B47-9444-1B786CE02EC9}" sibTransId="{ABD1BC2C-73A7-49E3-B363-1BC5C76D51AC}"/>
    <dgm:cxn modelId="{044C0124-2CBC-4B31-BF80-2D5FE8958FFD}" type="presOf" srcId="{260107A6-88AE-4456-98B5-8BDED683235F}" destId="{F5721E40-9B70-469D-931E-2EA48720145A}" srcOrd="0" destOrd="0" presId="urn:microsoft.com/office/officeart/2005/8/layout/hierarchy1"/>
    <dgm:cxn modelId="{66265CB5-61A0-45EE-969D-8E64A7254D1F}" type="presOf" srcId="{0787C293-595B-4A09-BC47-936260F9AF31}" destId="{18122E1C-020E-44AA-99F5-09B01AAF050F}" srcOrd="0" destOrd="0" presId="urn:microsoft.com/office/officeart/2005/8/layout/hierarchy1"/>
    <dgm:cxn modelId="{3849C446-8699-4729-8A6C-73D22FD1AEA4}" type="presOf" srcId="{91008273-C542-4730-B213-A3E44BE2DCEF}" destId="{24FD5A54-1779-4A35-B648-6B4BB9B12300}" srcOrd="0" destOrd="0" presId="urn:microsoft.com/office/officeart/2005/8/layout/hierarchy1"/>
    <dgm:cxn modelId="{8CACBD27-09ED-453D-BA83-666E090AA00B}" srcId="{BAD647FA-C9E8-4F68-9310-5B4E483196E8}" destId="{BF2407B6-84DC-4CC5-8F0E-353616523A47}" srcOrd="2" destOrd="0" parTransId="{D020794B-2B15-4B19-9B04-CC497A308773}" sibTransId="{93D3359B-E561-4D95-8B23-707A7FB64BCA}"/>
    <dgm:cxn modelId="{2773D73D-9BD6-4C80-98AE-B4B2110F25F5}" srcId="{849E142E-55F4-49D7-85DF-691258124051}" destId="{67EC8FDA-C06A-4768-96FC-2C517C729989}" srcOrd="1" destOrd="0" parTransId="{52F65571-9B2A-4DD1-88D9-6A4F0E4EDEB7}" sibTransId="{7F74D855-93FB-47E0-AFE1-EDD1C28780FB}"/>
    <dgm:cxn modelId="{B2C05CF6-A849-4B55-A2F8-5B70A2BBECF5}" type="presOf" srcId="{52F65571-9B2A-4DD1-88D9-6A4F0E4EDEB7}" destId="{C795437D-D81B-40A7-BA55-B2979B820CFF}" srcOrd="0" destOrd="0" presId="urn:microsoft.com/office/officeart/2005/8/layout/hierarchy1"/>
    <dgm:cxn modelId="{F1CC388F-7E6B-43D8-9285-4A2E0BFD57F5}" srcId="{0787C293-595B-4A09-BC47-936260F9AF31}" destId="{5D3AD49C-FB14-400B-B0E6-DCCD51859810}" srcOrd="0" destOrd="0" parTransId="{E54CF2C6-A8A4-45C6-B31A-42961508D84E}" sibTransId="{C34D56BA-7FAC-4A9A-A329-62779A17D79E}"/>
    <dgm:cxn modelId="{F445BA21-55F5-463C-95D4-9ABCC90E42EF}" srcId="{5D3AD49C-FB14-400B-B0E6-DCCD51859810}" destId="{BAD647FA-C9E8-4F68-9310-5B4E483196E8}" srcOrd="0" destOrd="0" parTransId="{54A76BB5-12F6-46D8-9613-A98F3FD1E382}" sibTransId="{A39C2371-A4D3-4B25-B6F9-A1DAF6F93B2E}"/>
    <dgm:cxn modelId="{770EDDDC-7616-471E-85A0-70E6E8810044}" srcId="{BAD647FA-C9E8-4F68-9310-5B4E483196E8}" destId="{C279D25A-8098-429D-8682-E6C6D945768F}" srcOrd="0" destOrd="0" parTransId="{E71C0557-62E1-4B3B-911B-B9EC246EAE77}" sibTransId="{1B00A5E5-6AEC-4464-82CC-E3C190CEA75F}"/>
    <dgm:cxn modelId="{34118D24-F85C-4922-A7AA-377FC062E5FC}" type="presOf" srcId="{89BF6101-5855-4821-B6C2-692303022483}" destId="{FFA1F01D-0780-4054-B5CC-B436CFE46216}" srcOrd="0" destOrd="0" presId="urn:microsoft.com/office/officeart/2005/8/layout/hierarchy1"/>
    <dgm:cxn modelId="{D8D46EAD-5CB6-46FF-B657-F8F4E8A70A52}" type="presOf" srcId="{93EE02E1-47EF-4B0C-B0B6-ADF3938138C8}" destId="{97CA099C-1204-4DBF-A3E1-71BD3FFAD618}" srcOrd="0" destOrd="0" presId="urn:microsoft.com/office/officeart/2005/8/layout/hierarchy1"/>
    <dgm:cxn modelId="{CFD36D3A-6678-42AA-8D10-C4FB89E57DA1}" type="presOf" srcId="{E71C0557-62E1-4B3B-911B-B9EC246EAE77}" destId="{7DED290B-6E7B-479E-9DF2-62AFF4974B2F}" srcOrd="0" destOrd="0" presId="urn:microsoft.com/office/officeart/2005/8/layout/hierarchy1"/>
    <dgm:cxn modelId="{DF7BF150-4712-4667-99CF-48718D4D9170}" type="presOf" srcId="{FA951725-A00C-4606-8E75-B903C13993EA}" destId="{3B8E897D-53EA-423B-BC69-75BB7CD33A6C}" srcOrd="0" destOrd="0" presId="urn:microsoft.com/office/officeart/2005/8/layout/hierarchy1"/>
    <dgm:cxn modelId="{25B43488-1ADD-4D07-87D8-713EE4978175}" srcId="{5D3AD49C-FB14-400B-B0E6-DCCD51859810}" destId="{93ACE344-4AF2-40D0-BD97-21A2A987645E}" srcOrd="3" destOrd="0" parTransId="{8CD5C9B3-7C3A-4B2C-AC2D-4DC9FBA4CBBE}" sibTransId="{80363067-CDDE-465A-9DFA-B0EE2AF0CA0E}"/>
    <dgm:cxn modelId="{A578346A-0181-45F4-8652-31A1E3121068}" type="presOf" srcId="{93ACE344-4AF2-40D0-BD97-21A2A987645E}" destId="{817DABB9-9F87-4562-A113-8A481A7471C2}" srcOrd="0" destOrd="0" presId="urn:microsoft.com/office/officeart/2005/8/layout/hierarchy1"/>
    <dgm:cxn modelId="{6A5D297A-6800-492A-BFAB-9778733A0D17}" type="presOf" srcId="{EF7BD8F6-3AA1-4524-8CD6-3748EF483CB7}" destId="{D2C0AC52-C0E1-49CC-AAD4-27E0579577C5}" srcOrd="0" destOrd="0" presId="urn:microsoft.com/office/officeart/2005/8/layout/hierarchy1"/>
    <dgm:cxn modelId="{33EB1531-DFAE-416D-A0D7-7F0B3591E887}" type="presOf" srcId="{4FB5DB1B-494A-4A2C-AD63-778D2A7923AD}" destId="{7CADE11C-F132-4690-83D0-014DD7F79C1C}" srcOrd="0" destOrd="0" presId="urn:microsoft.com/office/officeart/2005/8/layout/hierarchy1"/>
    <dgm:cxn modelId="{E7E37FD2-24A2-448A-A55F-CAB1B7F52982}" type="presOf" srcId="{54A76BB5-12F6-46D8-9613-A98F3FD1E382}" destId="{CC48C9E4-FE24-4BF7-AE4E-C801A5F9E249}" srcOrd="0" destOrd="0" presId="urn:microsoft.com/office/officeart/2005/8/layout/hierarchy1"/>
    <dgm:cxn modelId="{993F5782-6AB6-46F4-A824-C4951F1678BC}" type="presOf" srcId="{8CD5C9B3-7C3A-4B2C-AC2D-4DC9FBA4CBBE}" destId="{54A284E4-47E9-475E-8667-30CE80A92FB2}" srcOrd="0" destOrd="0" presId="urn:microsoft.com/office/officeart/2005/8/layout/hierarchy1"/>
    <dgm:cxn modelId="{56CC5E2F-BDFD-458A-A443-C7FD1524120F}" srcId="{5D3AD49C-FB14-400B-B0E6-DCCD51859810}" destId="{799CD7F7-4F16-49C2-92CF-A393E1B52206}" srcOrd="4" destOrd="0" parTransId="{91008273-C542-4730-B213-A3E44BE2DCEF}" sibTransId="{606DAA8F-24F4-42DA-B5D6-D9A9466F3AF2}"/>
    <dgm:cxn modelId="{79B8AA09-7223-4694-B69B-5221CB8F1FA7}" srcId="{849E142E-55F4-49D7-85DF-691258124051}" destId="{260107A6-88AE-4456-98B5-8BDED683235F}" srcOrd="3" destOrd="0" parTransId="{4FB5DB1B-494A-4A2C-AD63-778D2A7923AD}" sibTransId="{13804ECE-5BDA-4A21-B770-FB4DB1278D2D}"/>
    <dgm:cxn modelId="{FC0C48C5-FE1A-4252-B460-787C1E337B9E}" type="presOf" srcId="{044C977A-31D8-4B3C-91BC-E9B15B63A3EB}" destId="{7DDF8443-68DD-4E64-8FEF-E5C0D7938B84}" srcOrd="0" destOrd="0" presId="urn:microsoft.com/office/officeart/2005/8/layout/hierarchy1"/>
    <dgm:cxn modelId="{8A2580B5-F23E-4B1E-8EBB-083E69EA4B2C}" type="presParOf" srcId="{18122E1C-020E-44AA-99F5-09B01AAF050F}" destId="{71E2B397-9286-4FE9-9149-D7CF7EE961B7}" srcOrd="0" destOrd="0" presId="urn:microsoft.com/office/officeart/2005/8/layout/hierarchy1"/>
    <dgm:cxn modelId="{78DC59E5-466C-4843-B741-D557AE9026FC}" type="presParOf" srcId="{71E2B397-9286-4FE9-9149-D7CF7EE961B7}" destId="{21B0976C-E326-4322-8C0F-C74EEA002B69}" srcOrd="0" destOrd="0" presId="urn:microsoft.com/office/officeart/2005/8/layout/hierarchy1"/>
    <dgm:cxn modelId="{1BF7C658-61CC-4A25-A2FB-A8720FF4F265}" type="presParOf" srcId="{21B0976C-E326-4322-8C0F-C74EEA002B69}" destId="{BE5769B7-E8A2-4218-80D9-661019E183DA}" srcOrd="0" destOrd="0" presId="urn:microsoft.com/office/officeart/2005/8/layout/hierarchy1"/>
    <dgm:cxn modelId="{9B8FB861-82F5-4234-8456-2ECE1EAD25DE}" type="presParOf" srcId="{21B0976C-E326-4322-8C0F-C74EEA002B69}" destId="{94DED11C-4742-4DE5-9D26-6A9EF904C380}" srcOrd="1" destOrd="0" presId="urn:microsoft.com/office/officeart/2005/8/layout/hierarchy1"/>
    <dgm:cxn modelId="{D4FA70C8-3926-4B95-BD8F-A700F110D555}" type="presParOf" srcId="{71E2B397-9286-4FE9-9149-D7CF7EE961B7}" destId="{6E512D22-59D2-48CC-9E94-760BEF270D98}" srcOrd="1" destOrd="0" presId="urn:microsoft.com/office/officeart/2005/8/layout/hierarchy1"/>
    <dgm:cxn modelId="{37B816E9-0363-4E38-AAE4-7E46701C1BB8}" type="presParOf" srcId="{6E512D22-59D2-48CC-9E94-760BEF270D98}" destId="{CC48C9E4-FE24-4BF7-AE4E-C801A5F9E249}" srcOrd="0" destOrd="0" presId="urn:microsoft.com/office/officeart/2005/8/layout/hierarchy1"/>
    <dgm:cxn modelId="{0B2E9D30-9221-4956-9AA1-91F2C151F445}" type="presParOf" srcId="{6E512D22-59D2-48CC-9E94-760BEF270D98}" destId="{AB986CEB-F856-4998-B4CD-79977FD86F6B}" srcOrd="1" destOrd="0" presId="urn:microsoft.com/office/officeart/2005/8/layout/hierarchy1"/>
    <dgm:cxn modelId="{0D2F35A4-4FA7-4D97-8453-9F1544754297}" type="presParOf" srcId="{AB986CEB-F856-4998-B4CD-79977FD86F6B}" destId="{4D6F97A2-78C8-481E-B27C-4DF668C9385D}" srcOrd="0" destOrd="0" presId="urn:microsoft.com/office/officeart/2005/8/layout/hierarchy1"/>
    <dgm:cxn modelId="{7BC6A758-D271-4A55-912F-9E874E7A56B9}" type="presParOf" srcId="{4D6F97A2-78C8-481E-B27C-4DF668C9385D}" destId="{F739C17C-E007-4D01-8305-C4488D8D84E0}" srcOrd="0" destOrd="0" presId="urn:microsoft.com/office/officeart/2005/8/layout/hierarchy1"/>
    <dgm:cxn modelId="{81CE14C8-0817-45F9-B5C7-5F8D745A4695}" type="presParOf" srcId="{4D6F97A2-78C8-481E-B27C-4DF668C9385D}" destId="{4FAA5409-7B43-4F83-AE1A-C0BC9ACF9AFD}" srcOrd="1" destOrd="0" presId="urn:microsoft.com/office/officeart/2005/8/layout/hierarchy1"/>
    <dgm:cxn modelId="{65BA4AE1-3566-48C3-AFBB-0279EB90FBCE}" type="presParOf" srcId="{AB986CEB-F856-4998-B4CD-79977FD86F6B}" destId="{F6870603-A16B-406A-A575-3FC7E87EC567}" srcOrd="1" destOrd="0" presId="urn:microsoft.com/office/officeart/2005/8/layout/hierarchy1"/>
    <dgm:cxn modelId="{F3880F17-6AC7-4CD8-BB2B-F0855D580F6D}" type="presParOf" srcId="{F6870603-A16B-406A-A575-3FC7E87EC567}" destId="{7DED290B-6E7B-479E-9DF2-62AFF4974B2F}" srcOrd="0" destOrd="0" presId="urn:microsoft.com/office/officeart/2005/8/layout/hierarchy1"/>
    <dgm:cxn modelId="{12ABC1A3-0223-4213-B5C3-91F26EAA8C33}" type="presParOf" srcId="{F6870603-A16B-406A-A575-3FC7E87EC567}" destId="{688F4EC1-50FA-4A8D-805A-3B8E1BA3671D}" srcOrd="1" destOrd="0" presId="urn:microsoft.com/office/officeart/2005/8/layout/hierarchy1"/>
    <dgm:cxn modelId="{78BFF1FF-9494-4884-85C2-8A4C03C7C532}" type="presParOf" srcId="{688F4EC1-50FA-4A8D-805A-3B8E1BA3671D}" destId="{BEF911F4-EEDB-428A-848A-41E8C7BC5F9C}" srcOrd="0" destOrd="0" presId="urn:microsoft.com/office/officeart/2005/8/layout/hierarchy1"/>
    <dgm:cxn modelId="{2478C20C-A4D3-4DDF-8C17-1AA9AC40B729}" type="presParOf" srcId="{BEF911F4-EEDB-428A-848A-41E8C7BC5F9C}" destId="{BB9398B5-590A-4650-8691-A981CE4B8234}" srcOrd="0" destOrd="0" presId="urn:microsoft.com/office/officeart/2005/8/layout/hierarchy1"/>
    <dgm:cxn modelId="{625C979C-1929-48BF-93E3-7CDABF829557}" type="presParOf" srcId="{BEF911F4-EEDB-428A-848A-41E8C7BC5F9C}" destId="{D76EBDCC-9606-49F6-A623-50C9604277E2}" srcOrd="1" destOrd="0" presId="urn:microsoft.com/office/officeart/2005/8/layout/hierarchy1"/>
    <dgm:cxn modelId="{75C14799-25FF-4ECD-B3DD-BE8A950FC6E2}" type="presParOf" srcId="{688F4EC1-50FA-4A8D-805A-3B8E1BA3671D}" destId="{10A73401-FE4D-43B8-B304-70916C158012}" srcOrd="1" destOrd="0" presId="urn:microsoft.com/office/officeart/2005/8/layout/hierarchy1"/>
    <dgm:cxn modelId="{02A8F43E-0A6E-4AEC-A84E-237F75C5D8CD}" type="presParOf" srcId="{F6870603-A16B-406A-A575-3FC7E87EC567}" destId="{3B8E897D-53EA-423B-BC69-75BB7CD33A6C}" srcOrd="2" destOrd="0" presId="urn:microsoft.com/office/officeart/2005/8/layout/hierarchy1"/>
    <dgm:cxn modelId="{2D13F461-F9F7-4261-B40C-FD45C221E5E5}" type="presParOf" srcId="{F6870603-A16B-406A-A575-3FC7E87EC567}" destId="{6B1306D7-75B9-4686-990A-85E85F8F6654}" srcOrd="3" destOrd="0" presId="urn:microsoft.com/office/officeart/2005/8/layout/hierarchy1"/>
    <dgm:cxn modelId="{A8703915-B7DA-4593-96D8-51F4F3B5640E}" type="presParOf" srcId="{6B1306D7-75B9-4686-990A-85E85F8F6654}" destId="{D98243F4-E596-4B71-981C-B80C67F0C6F2}" srcOrd="0" destOrd="0" presId="urn:microsoft.com/office/officeart/2005/8/layout/hierarchy1"/>
    <dgm:cxn modelId="{F5B63BB3-58E7-4320-8426-461E5217AAA2}" type="presParOf" srcId="{D98243F4-E596-4B71-981C-B80C67F0C6F2}" destId="{33633CE9-20FB-4156-AF6C-7AE1C553CC57}" srcOrd="0" destOrd="0" presId="urn:microsoft.com/office/officeart/2005/8/layout/hierarchy1"/>
    <dgm:cxn modelId="{144135EF-D011-48F4-ABF4-645F14E1AAEF}" type="presParOf" srcId="{D98243F4-E596-4B71-981C-B80C67F0C6F2}" destId="{D2C0AC52-C0E1-49CC-AAD4-27E0579577C5}" srcOrd="1" destOrd="0" presId="urn:microsoft.com/office/officeart/2005/8/layout/hierarchy1"/>
    <dgm:cxn modelId="{D4454500-474A-4D1B-B5AE-AA3003FC5293}" type="presParOf" srcId="{6B1306D7-75B9-4686-990A-85E85F8F6654}" destId="{1261A30D-53FE-4C1E-90FE-8591D0F5FC7B}" srcOrd="1" destOrd="0" presId="urn:microsoft.com/office/officeart/2005/8/layout/hierarchy1"/>
    <dgm:cxn modelId="{24505033-8EAE-487F-9A20-862A8DC80001}" type="presParOf" srcId="{F6870603-A16B-406A-A575-3FC7E87EC567}" destId="{9912C0C6-465C-444D-ACDE-8BB5DE025AC7}" srcOrd="4" destOrd="0" presId="urn:microsoft.com/office/officeart/2005/8/layout/hierarchy1"/>
    <dgm:cxn modelId="{045F08C4-06AB-4934-8875-9D0A777C02BB}" type="presParOf" srcId="{F6870603-A16B-406A-A575-3FC7E87EC567}" destId="{1549E715-DFE7-4075-848D-1B54C3F249CC}" srcOrd="5" destOrd="0" presId="urn:microsoft.com/office/officeart/2005/8/layout/hierarchy1"/>
    <dgm:cxn modelId="{A8D41F49-BCBE-4D20-BAB0-2C549B812806}" type="presParOf" srcId="{1549E715-DFE7-4075-848D-1B54C3F249CC}" destId="{E10A6DB7-65B8-458A-B735-6D05F3CA3B5A}" srcOrd="0" destOrd="0" presId="urn:microsoft.com/office/officeart/2005/8/layout/hierarchy1"/>
    <dgm:cxn modelId="{4D60EC1B-660D-4112-8BEA-99464263F35B}" type="presParOf" srcId="{E10A6DB7-65B8-458A-B735-6D05F3CA3B5A}" destId="{2B77F843-7FA6-4129-BD76-6E6ADEB491A2}" srcOrd="0" destOrd="0" presId="urn:microsoft.com/office/officeart/2005/8/layout/hierarchy1"/>
    <dgm:cxn modelId="{E198E7A6-C3F7-41FC-97A6-4C52A363E2F0}" type="presParOf" srcId="{E10A6DB7-65B8-458A-B735-6D05F3CA3B5A}" destId="{4A1AC847-CC18-4990-A75E-EBD26745458E}" srcOrd="1" destOrd="0" presId="urn:microsoft.com/office/officeart/2005/8/layout/hierarchy1"/>
    <dgm:cxn modelId="{FDC4E32D-3A94-474E-B873-4BFC8A18747D}" type="presParOf" srcId="{1549E715-DFE7-4075-848D-1B54C3F249CC}" destId="{F2A47403-B087-4429-9F15-4E9429181AEB}" srcOrd="1" destOrd="0" presId="urn:microsoft.com/office/officeart/2005/8/layout/hierarchy1"/>
    <dgm:cxn modelId="{74E52D0C-FA06-4100-ADBC-9A0158CECD78}" type="presParOf" srcId="{6E512D22-59D2-48CC-9E94-760BEF270D98}" destId="{0985D511-F80D-490D-9859-92001C1A66B0}" srcOrd="2" destOrd="0" presId="urn:microsoft.com/office/officeart/2005/8/layout/hierarchy1"/>
    <dgm:cxn modelId="{23C64F85-015D-40A8-A15A-289FB01AF3C3}" type="presParOf" srcId="{6E512D22-59D2-48CC-9E94-760BEF270D98}" destId="{30D65A24-9097-4CD3-8BB4-8A59AFBF1B76}" srcOrd="3" destOrd="0" presId="urn:microsoft.com/office/officeart/2005/8/layout/hierarchy1"/>
    <dgm:cxn modelId="{19EE3027-ED7F-4F4C-B6BA-90D9320737A2}" type="presParOf" srcId="{30D65A24-9097-4CD3-8BB4-8A59AFBF1B76}" destId="{305929D0-8A5B-47FE-A81B-1E10F586C80B}" srcOrd="0" destOrd="0" presId="urn:microsoft.com/office/officeart/2005/8/layout/hierarchy1"/>
    <dgm:cxn modelId="{BBB7FA45-45D4-4523-981B-60F333AF2985}" type="presParOf" srcId="{305929D0-8A5B-47FE-A81B-1E10F586C80B}" destId="{80579671-7717-44CA-A627-94D940290A86}" srcOrd="0" destOrd="0" presId="urn:microsoft.com/office/officeart/2005/8/layout/hierarchy1"/>
    <dgm:cxn modelId="{0B120C08-FED5-4F0E-9036-A8CB643D735E}" type="presParOf" srcId="{305929D0-8A5B-47FE-A81B-1E10F586C80B}" destId="{D73AE161-1CB9-48B5-BCEE-04334A4BF615}" srcOrd="1" destOrd="0" presId="urn:microsoft.com/office/officeart/2005/8/layout/hierarchy1"/>
    <dgm:cxn modelId="{BA1BCBB5-5857-4F1F-B3F2-A5C6CF113D0C}" type="presParOf" srcId="{30D65A24-9097-4CD3-8BB4-8A59AFBF1B76}" destId="{1D1F4BC3-E1EA-477F-B5BF-A7975F695D9B}" srcOrd="1" destOrd="0" presId="urn:microsoft.com/office/officeart/2005/8/layout/hierarchy1"/>
    <dgm:cxn modelId="{61AAD9B1-B433-498C-BC87-E7CC8A06A44D}" type="presParOf" srcId="{6E512D22-59D2-48CC-9E94-760BEF270D98}" destId="{4A2FD554-9ABA-45BC-AF68-EDC45B15151B}" srcOrd="4" destOrd="0" presId="urn:microsoft.com/office/officeart/2005/8/layout/hierarchy1"/>
    <dgm:cxn modelId="{6EC62C73-B4E5-4666-8F78-5A4487BEF350}" type="presParOf" srcId="{6E512D22-59D2-48CC-9E94-760BEF270D98}" destId="{A85A50C7-F676-4835-A708-E34AD6A958F8}" srcOrd="5" destOrd="0" presId="urn:microsoft.com/office/officeart/2005/8/layout/hierarchy1"/>
    <dgm:cxn modelId="{5705B8D2-B003-48FD-AD88-CCB72751097B}" type="presParOf" srcId="{A85A50C7-F676-4835-A708-E34AD6A958F8}" destId="{5B7FFEF5-BACF-4639-B325-7E4467DC2420}" srcOrd="0" destOrd="0" presId="urn:microsoft.com/office/officeart/2005/8/layout/hierarchy1"/>
    <dgm:cxn modelId="{3551B466-3D60-410D-9E8D-44A1A6A2E217}" type="presParOf" srcId="{5B7FFEF5-BACF-4639-B325-7E4467DC2420}" destId="{2C7AE272-D211-42F8-85F4-C16D0B9D6289}" srcOrd="0" destOrd="0" presId="urn:microsoft.com/office/officeart/2005/8/layout/hierarchy1"/>
    <dgm:cxn modelId="{8811D06D-ECBB-44C2-A4FB-D77813375CAA}" type="presParOf" srcId="{5B7FFEF5-BACF-4639-B325-7E4467DC2420}" destId="{D8CFAB34-B35C-4389-9246-1954E6F9BB8E}" srcOrd="1" destOrd="0" presId="urn:microsoft.com/office/officeart/2005/8/layout/hierarchy1"/>
    <dgm:cxn modelId="{B7407588-2C02-440F-B504-E8686C9302FB}" type="presParOf" srcId="{A85A50C7-F676-4835-A708-E34AD6A958F8}" destId="{7B1A5EFB-CEFB-4DB3-9CE1-1A81184D99B1}" srcOrd="1" destOrd="0" presId="urn:microsoft.com/office/officeart/2005/8/layout/hierarchy1"/>
    <dgm:cxn modelId="{FB6AA6EF-C0AC-4CEE-B309-37661EE604B8}" type="presParOf" srcId="{7B1A5EFB-CEFB-4DB3-9CE1-1A81184D99B1}" destId="{FFA1F01D-0780-4054-B5CC-B436CFE46216}" srcOrd="0" destOrd="0" presId="urn:microsoft.com/office/officeart/2005/8/layout/hierarchy1"/>
    <dgm:cxn modelId="{CAA6C425-5F89-4B8E-9E0C-A19D6FBCA122}" type="presParOf" srcId="{7B1A5EFB-CEFB-4DB3-9CE1-1A81184D99B1}" destId="{7DD076B4-6DB4-4D4D-8CAC-9EAEE671CC36}" srcOrd="1" destOrd="0" presId="urn:microsoft.com/office/officeart/2005/8/layout/hierarchy1"/>
    <dgm:cxn modelId="{49F9E090-08EB-453B-83EE-0A54839F13CF}" type="presParOf" srcId="{7DD076B4-6DB4-4D4D-8CAC-9EAEE671CC36}" destId="{9D9CC4E9-4F74-46F7-A8C9-2513B86D7EA4}" srcOrd="0" destOrd="0" presId="urn:microsoft.com/office/officeart/2005/8/layout/hierarchy1"/>
    <dgm:cxn modelId="{69A33199-6D18-4819-BA59-8262147A3BC7}" type="presParOf" srcId="{9D9CC4E9-4F74-46F7-A8C9-2513B86D7EA4}" destId="{C2862B23-85A8-4CC3-AA9A-6D2DC264D92B}" srcOrd="0" destOrd="0" presId="urn:microsoft.com/office/officeart/2005/8/layout/hierarchy1"/>
    <dgm:cxn modelId="{475B4E51-4AD1-4807-B480-D06F642BB264}" type="presParOf" srcId="{9D9CC4E9-4F74-46F7-A8C9-2513B86D7EA4}" destId="{97CA099C-1204-4DBF-A3E1-71BD3FFAD618}" srcOrd="1" destOrd="0" presId="urn:microsoft.com/office/officeart/2005/8/layout/hierarchy1"/>
    <dgm:cxn modelId="{C30A2280-D198-4BEA-9019-2EB7795A2549}" type="presParOf" srcId="{7DD076B4-6DB4-4D4D-8CAC-9EAEE671CC36}" destId="{4ABB4AE7-8C2E-4CE7-9EDF-E4EC3D1021D2}" srcOrd="1" destOrd="0" presId="urn:microsoft.com/office/officeart/2005/8/layout/hierarchy1"/>
    <dgm:cxn modelId="{067286BB-097C-4287-908E-30BC03B0F858}" type="presParOf" srcId="{7B1A5EFB-CEFB-4DB3-9CE1-1A81184D99B1}" destId="{C795437D-D81B-40A7-BA55-B2979B820CFF}" srcOrd="2" destOrd="0" presId="urn:microsoft.com/office/officeart/2005/8/layout/hierarchy1"/>
    <dgm:cxn modelId="{D25DBAFC-A968-4F16-A21D-CCC753653AA7}" type="presParOf" srcId="{7B1A5EFB-CEFB-4DB3-9CE1-1A81184D99B1}" destId="{1048E3BE-3433-4822-AF6B-9573D76572B0}" srcOrd="3" destOrd="0" presId="urn:microsoft.com/office/officeart/2005/8/layout/hierarchy1"/>
    <dgm:cxn modelId="{A426EEE6-8BBC-45CF-B56B-33D9A601A971}" type="presParOf" srcId="{1048E3BE-3433-4822-AF6B-9573D76572B0}" destId="{42585142-BF36-4334-8912-598A3C944718}" srcOrd="0" destOrd="0" presId="urn:microsoft.com/office/officeart/2005/8/layout/hierarchy1"/>
    <dgm:cxn modelId="{5E9DC303-9822-442B-A14F-63B966F605A9}" type="presParOf" srcId="{42585142-BF36-4334-8912-598A3C944718}" destId="{D0DAF78A-AA84-403A-9CAF-68D5C753751E}" srcOrd="0" destOrd="0" presId="urn:microsoft.com/office/officeart/2005/8/layout/hierarchy1"/>
    <dgm:cxn modelId="{76FAF20B-9087-43AE-9919-710EA564EF83}" type="presParOf" srcId="{42585142-BF36-4334-8912-598A3C944718}" destId="{2710EB14-1E8F-46C7-8DF9-894FED60B2B9}" srcOrd="1" destOrd="0" presId="urn:microsoft.com/office/officeart/2005/8/layout/hierarchy1"/>
    <dgm:cxn modelId="{AA97B8CF-7A4B-4EA9-8E88-30E3B35D1894}" type="presParOf" srcId="{1048E3BE-3433-4822-AF6B-9573D76572B0}" destId="{2B9B9219-4D74-48CF-BF0D-A5DDC88CB9AA}" srcOrd="1" destOrd="0" presId="urn:microsoft.com/office/officeart/2005/8/layout/hierarchy1"/>
    <dgm:cxn modelId="{F01DE6C0-6D63-40B5-9EF1-D36BC40023B6}" type="presParOf" srcId="{7B1A5EFB-CEFB-4DB3-9CE1-1A81184D99B1}" destId="{7DDF8443-68DD-4E64-8FEF-E5C0D7938B84}" srcOrd="4" destOrd="0" presId="urn:microsoft.com/office/officeart/2005/8/layout/hierarchy1"/>
    <dgm:cxn modelId="{34AFEB90-D5F3-4227-887F-70679833CD4B}" type="presParOf" srcId="{7B1A5EFB-CEFB-4DB3-9CE1-1A81184D99B1}" destId="{F9F5D198-3521-4116-A059-63D42B4F2D58}" srcOrd="5" destOrd="0" presId="urn:microsoft.com/office/officeart/2005/8/layout/hierarchy1"/>
    <dgm:cxn modelId="{327E7B5A-31AB-4C7C-9FE9-9CC0FDEC7E03}" type="presParOf" srcId="{F9F5D198-3521-4116-A059-63D42B4F2D58}" destId="{AA91002F-C921-4323-A4DA-DCE0D1B10E4B}" srcOrd="0" destOrd="0" presId="urn:microsoft.com/office/officeart/2005/8/layout/hierarchy1"/>
    <dgm:cxn modelId="{05B5B708-9867-4497-8401-BA62228B9F48}" type="presParOf" srcId="{AA91002F-C921-4323-A4DA-DCE0D1B10E4B}" destId="{A76C9804-D274-455F-8DDE-3466FB82A5A5}" srcOrd="0" destOrd="0" presId="urn:microsoft.com/office/officeart/2005/8/layout/hierarchy1"/>
    <dgm:cxn modelId="{13168A44-B139-43A5-9A51-FB36D0570694}" type="presParOf" srcId="{AA91002F-C921-4323-A4DA-DCE0D1B10E4B}" destId="{7D5B6563-1D6F-4F6B-80EC-D2C93ACDF2D4}" srcOrd="1" destOrd="0" presId="urn:microsoft.com/office/officeart/2005/8/layout/hierarchy1"/>
    <dgm:cxn modelId="{A2D263C6-82AF-482A-9DFD-6CF3489BD254}" type="presParOf" srcId="{F9F5D198-3521-4116-A059-63D42B4F2D58}" destId="{7AAED375-154C-4FD5-BE03-73A5A0C5C126}" srcOrd="1" destOrd="0" presId="urn:microsoft.com/office/officeart/2005/8/layout/hierarchy1"/>
    <dgm:cxn modelId="{9DB2882E-0E92-4425-82A3-C492D10F013B}" type="presParOf" srcId="{7B1A5EFB-CEFB-4DB3-9CE1-1A81184D99B1}" destId="{7CADE11C-F132-4690-83D0-014DD7F79C1C}" srcOrd="6" destOrd="0" presId="urn:microsoft.com/office/officeart/2005/8/layout/hierarchy1"/>
    <dgm:cxn modelId="{6360CAA9-2F99-42BB-B448-A08ABC84EF07}" type="presParOf" srcId="{7B1A5EFB-CEFB-4DB3-9CE1-1A81184D99B1}" destId="{12D9C48B-ADA5-4A84-B473-78B723B6D153}" srcOrd="7" destOrd="0" presId="urn:microsoft.com/office/officeart/2005/8/layout/hierarchy1"/>
    <dgm:cxn modelId="{F453F384-D6C0-41E7-9E67-703F2D7FB9B9}" type="presParOf" srcId="{12D9C48B-ADA5-4A84-B473-78B723B6D153}" destId="{CA541BC5-2FA8-4452-A870-84025663F213}" srcOrd="0" destOrd="0" presId="urn:microsoft.com/office/officeart/2005/8/layout/hierarchy1"/>
    <dgm:cxn modelId="{E9645D4C-5C64-4A87-8AA6-6BCB4458C035}" type="presParOf" srcId="{CA541BC5-2FA8-4452-A870-84025663F213}" destId="{EFBD9BDF-6646-4566-ACDE-1F176A1725D3}" srcOrd="0" destOrd="0" presId="urn:microsoft.com/office/officeart/2005/8/layout/hierarchy1"/>
    <dgm:cxn modelId="{392E3B42-5B29-4D80-BDF2-DA7522645466}" type="presParOf" srcId="{CA541BC5-2FA8-4452-A870-84025663F213}" destId="{F5721E40-9B70-469D-931E-2EA48720145A}" srcOrd="1" destOrd="0" presId="urn:microsoft.com/office/officeart/2005/8/layout/hierarchy1"/>
    <dgm:cxn modelId="{64BD5DDB-0AD5-47DB-8347-BFA568130256}" type="presParOf" srcId="{12D9C48B-ADA5-4A84-B473-78B723B6D153}" destId="{1038891D-5F26-4E71-B0E7-D223853E767B}" srcOrd="1" destOrd="0" presId="urn:microsoft.com/office/officeart/2005/8/layout/hierarchy1"/>
    <dgm:cxn modelId="{6045F6B8-98DB-49C2-AB03-CB3D4CC94965}" type="presParOf" srcId="{6E512D22-59D2-48CC-9E94-760BEF270D98}" destId="{54A284E4-47E9-475E-8667-30CE80A92FB2}" srcOrd="6" destOrd="0" presId="urn:microsoft.com/office/officeart/2005/8/layout/hierarchy1"/>
    <dgm:cxn modelId="{58374690-E90A-447D-BF86-BB052296E064}" type="presParOf" srcId="{6E512D22-59D2-48CC-9E94-760BEF270D98}" destId="{9860734C-32A0-4982-8425-35574F53141A}" srcOrd="7" destOrd="0" presId="urn:microsoft.com/office/officeart/2005/8/layout/hierarchy1"/>
    <dgm:cxn modelId="{8AE738AB-E1E1-431B-BD45-467E767F5218}" type="presParOf" srcId="{9860734C-32A0-4982-8425-35574F53141A}" destId="{67FAF052-87D8-4B2B-8D48-512BCA8A2AA3}" srcOrd="0" destOrd="0" presId="urn:microsoft.com/office/officeart/2005/8/layout/hierarchy1"/>
    <dgm:cxn modelId="{BD5A64D7-2E7E-4B66-8DD8-386E1D728288}" type="presParOf" srcId="{67FAF052-87D8-4B2B-8D48-512BCA8A2AA3}" destId="{D7CF465F-38E8-4D63-8775-6647D9E88D31}" srcOrd="0" destOrd="0" presId="urn:microsoft.com/office/officeart/2005/8/layout/hierarchy1"/>
    <dgm:cxn modelId="{20EED0D7-7B73-49BC-A628-26B437FD58DB}" type="presParOf" srcId="{67FAF052-87D8-4B2B-8D48-512BCA8A2AA3}" destId="{817DABB9-9F87-4562-A113-8A481A7471C2}" srcOrd="1" destOrd="0" presId="urn:microsoft.com/office/officeart/2005/8/layout/hierarchy1"/>
    <dgm:cxn modelId="{C1A9B58A-F9CA-4737-AF72-8FD874B41961}" type="presParOf" srcId="{9860734C-32A0-4982-8425-35574F53141A}" destId="{35E0B66A-07E3-4692-8B10-D5553FBB6F1C}" srcOrd="1" destOrd="0" presId="urn:microsoft.com/office/officeart/2005/8/layout/hierarchy1"/>
    <dgm:cxn modelId="{662D4DE3-8E49-4F14-89CC-4C1FB4EF4CE3}" type="presParOf" srcId="{6E512D22-59D2-48CC-9E94-760BEF270D98}" destId="{24FD5A54-1779-4A35-B648-6B4BB9B12300}" srcOrd="8" destOrd="0" presId="urn:microsoft.com/office/officeart/2005/8/layout/hierarchy1"/>
    <dgm:cxn modelId="{772E9F2E-1471-4214-8690-5F83DF4E3099}" type="presParOf" srcId="{6E512D22-59D2-48CC-9E94-760BEF270D98}" destId="{42ED4361-8D3D-4098-9010-39345BA94BB3}" srcOrd="9" destOrd="0" presId="urn:microsoft.com/office/officeart/2005/8/layout/hierarchy1"/>
    <dgm:cxn modelId="{2893334F-818A-4686-9DAF-C603CF721EAF}" type="presParOf" srcId="{42ED4361-8D3D-4098-9010-39345BA94BB3}" destId="{F56BDE50-B84D-4D12-9B16-CF81168749F7}" srcOrd="0" destOrd="0" presId="urn:microsoft.com/office/officeart/2005/8/layout/hierarchy1"/>
    <dgm:cxn modelId="{B9557D57-9A8C-4FB3-AB8A-7860608DB3F5}" type="presParOf" srcId="{F56BDE50-B84D-4D12-9B16-CF81168749F7}" destId="{A82BA5D2-E810-48A6-A6E9-0E3660138641}" srcOrd="0" destOrd="0" presId="urn:microsoft.com/office/officeart/2005/8/layout/hierarchy1"/>
    <dgm:cxn modelId="{31B162F3-7231-4EE1-9F2D-022044E9C880}" type="presParOf" srcId="{F56BDE50-B84D-4D12-9B16-CF81168749F7}" destId="{8A784D32-DA74-44BB-9165-F765B0D8DE4E}" srcOrd="1" destOrd="0" presId="urn:microsoft.com/office/officeart/2005/8/layout/hierarchy1"/>
    <dgm:cxn modelId="{3353F0E2-94D0-42B2-B2FD-0DDF7D0707C6}" type="presParOf" srcId="{42ED4361-8D3D-4098-9010-39345BA94BB3}" destId="{2B2C121F-E99B-4758-94DD-D6137816F8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89651-A4A4-4FE0-9708-A087C448F42E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F031823-8F52-4A8E-9243-96CAD8FA7FF7}">
      <dgm:prSet phldrT="[文本]"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zh-CN" altLang="en-US" b="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        （一）</a:t>
          </a:r>
          <a:r>
            <a:rPr lang="zh-CN" altLang="zh-CN" b="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推进基层党组织高水平建设，</a:t>
          </a:r>
          <a:endParaRPr lang="en-US" altLang="zh-CN" b="0" baseline="0" dirty="0" smtClean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rtl="0"/>
          <a:r>
            <a:rPr lang="en-US" altLang="zh-CN" b="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               </a:t>
          </a:r>
          <a:r>
            <a:rPr lang="zh-CN" altLang="zh-CN" b="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提升全面从严治党成效</a:t>
          </a:r>
          <a:endParaRPr lang="zh-CN" altLang="en-US" dirty="0"/>
        </a:p>
      </dgm:t>
    </dgm:pt>
    <dgm:pt modelId="{D5B356DF-3EEA-4BBA-942D-3C65A3FB91B8}" type="parTrans" cxnId="{66542191-7C6F-4738-AFA8-83DE912AF8CB}">
      <dgm:prSet/>
      <dgm:spPr/>
      <dgm:t>
        <a:bodyPr/>
        <a:lstStyle/>
        <a:p>
          <a:endParaRPr lang="zh-CN" altLang="en-US"/>
        </a:p>
      </dgm:t>
    </dgm:pt>
    <dgm:pt modelId="{8BAE4EC0-80F1-4C84-8EE2-1A22C347E2B2}" type="sibTrans" cxnId="{66542191-7C6F-4738-AFA8-83DE912AF8CB}">
      <dgm:prSet/>
      <dgm:spPr/>
      <dgm:t>
        <a:bodyPr/>
        <a:lstStyle/>
        <a:p>
          <a:endParaRPr lang="zh-CN" altLang="en-US"/>
        </a:p>
      </dgm:t>
    </dgm:pt>
    <dgm:pt modelId="{D197E525-4CA5-4015-AC06-028832145843}">
      <dgm:prSet phldrT="[文本]"/>
      <dgm:spPr>
        <a:gradFill flip="none" rotWithShape="0">
          <a:gsLst>
            <a:gs pos="0">
              <a:srgbClr val="448DD0">
                <a:tint val="66000"/>
                <a:satMod val="160000"/>
              </a:srgbClr>
            </a:gs>
            <a:gs pos="50000">
              <a:srgbClr val="448DD0">
                <a:tint val="44500"/>
                <a:satMod val="160000"/>
              </a:srgbClr>
            </a:gs>
            <a:gs pos="100000">
              <a:srgbClr val="448DD0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rgbClr val="E2000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altLang="zh-CN" dirty="0" smtClean="0">
              <a:solidFill>
                <a:srgbClr val="002060"/>
              </a:solidFill>
            </a:rPr>
            <a:t>5</a:t>
          </a:r>
          <a:r>
            <a:rPr lang="zh-CN" altLang="en-US" dirty="0" smtClean="0">
              <a:solidFill>
                <a:srgbClr val="002060"/>
              </a:solidFill>
            </a:rPr>
            <a:t>项举措</a:t>
          </a:r>
          <a:endParaRPr lang="zh-CN" altLang="en-US" dirty="0">
            <a:solidFill>
              <a:srgbClr val="002060"/>
            </a:solidFill>
          </a:endParaRPr>
        </a:p>
      </dgm:t>
    </dgm:pt>
    <dgm:pt modelId="{692BBCD7-5EAE-415C-B030-E3F37621CEE8}" type="parTrans" cxnId="{F58FDB37-9C1F-4C36-BEED-3E422C9DCE0C}">
      <dgm:prSet/>
      <dgm:spPr/>
      <dgm:t>
        <a:bodyPr/>
        <a:lstStyle/>
        <a:p>
          <a:endParaRPr lang="zh-CN" altLang="en-US"/>
        </a:p>
      </dgm:t>
    </dgm:pt>
    <dgm:pt modelId="{EB1A7FC1-54A8-4DF1-B7C2-6DBDA9053DBC}" type="sibTrans" cxnId="{F58FDB37-9C1F-4C36-BEED-3E422C9DCE0C}">
      <dgm:prSet/>
      <dgm:spPr/>
      <dgm:t>
        <a:bodyPr/>
        <a:lstStyle/>
        <a:p>
          <a:endParaRPr lang="zh-CN" altLang="en-US"/>
        </a:p>
      </dgm:t>
    </dgm:pt>
    <dgm:pt modelId="{A3ED401B-00B7-4327-B1F2-DAA1C018ECA0}">
      <dgm:prSet phldrT="[文本]"/>
      <dgm:spPr>
        <a:solidFill>
          <a:srgbClr val="F1979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CN" b="0" dirty="0" smtClean="0">
              <a:solidFill>
                <a:srgbClr val="002060"/>
              </a:solidFill>
            </a:rPr>
            <a:t>1.</a:t>
          </a:r>
          <a:r>
            <a:rPr lang="zh-CN" altLang="zh-CN" b="0" dirty="0" smtClean="0">
              <a:solidFill>
                <a:srgbClr val="002060"/>
              </a:solidFill>
            </a:rPr>
            <a:t>深化全面从严治党。</a:t>
          </a:r>
          <a:endParaRPr lang="zh-CN" altLang="en-US" b="0" dirty="0">
            <a:solidFill>
              <a:srgbClr val="002060"/>
            </a:solidFill>
          </a:endParaRPr>
        </a:p>
      </dgm:t>
    </dgm:pt>
    <dgm:pt modelId="{7170B1C6-F536-446C-BD83-471B6472B039}" type="parTrans" cxnId="{A108212F-B9FF-4F55-99AC-EC795EBC5E99}">
      <dgm:prSet/>
      <dgm:spPr/>
      <dgm:t>
        <a:bodyPr/>
        <a:lstStyle/>
        <a:p>
          <a:endParaRPr lang="zh-CN" altLang="en-US"/>
        </a:p>
      </dgm:t>
    </dgm:pt>
    <dgm:pt modelId="{2CA34663-C230-4F03-BB05-7D3811DC10A4}" type="sibTrans" cxnId="{A108212F-B9FF-4F55-99AC-EC795EBC5E99}">
      <dgm:prSet/>
      <dgm:spPr/>
      <dgm:t>
        <a:bodyPr/>
        <a:lstStyle/>
        <a:p>
          <a:endParaRPr lang="zh-CN" altLang="en-US"/>
        </a:p>
      </dgm:t>
    </dgm:pt>
    <dgm:pt modelId="{47D20BE7-4138-4C3E-959B-F81780B2439B}">
      <dgm:prSet phldrT="[文本]"/>
      <dgm:spPr>
        <a:solidFill>
          <a:srgbClr val="EE853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altLang="zh-CN" dirty="0" smtClean="0"/>
            <a:t>1</a:t>
          </a:r>
          <a:r>
            <a:rPr lang="zh-CN" altLang="en-US" dirty="0" smtClean="0"/>
            <a:t>项重点工程</a:t>
          </a:r>
          <a:endParaRPr lang="zh-CN" altLang="en-US" dirty="0"/>
        </a:p>
      </dgm:t>
    </dgm:pt>
    <dgm:pt modelId="{A4953E3A-4A05-45DC-A01C-BD1F670B41FA}" type="parTrans" cxnId="{C09A6141-9EE8-4740-B1D0-5027FBF782E6}">
      <dgm:prSet/>
      <dgm:spPr/>
      <dgm:t>
        <a:bodyPr/>
        <a:lstStyle/>
        <a:p>
          <a:endParaRPr lang="zh-CN" altLang="en-US"/>
        </a:p>
      </dgm:t>
    </dgm:pt>
    <dgm:pt modelId="{DF27A0E3-6A94-4382-8D51-9E6C656414BD}" type="sibTrans" cxnId="{C09A6141-9EE8-4740-B1D0-5027FBF782E6}">
      <dgm:prSet/>
      <dgm:spPr/>
      <dgm:t>
        <a:bodyPr/>
        <a:lstStyle/>
        <a:p>
          <a:endParaRPr lang="zh-CN" altLang="en-US"/>
        </a:p>
      </dgm:t>
    </dgm:pt>
    <dgm:pt modelId="{FCAD16B4-F27E-4EE3-9FE7-57CB653F6EE5}">
      <dgm:prSet phldrT="[文本]"/>
      <dgm:spPr>
        <a:solidFill>
          <a:srgbClr val="EE853E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zh-CN" altLang="en-US" b="0" dirty="0" smtClean="0">
              <a:solidFill>
                <a:srgbClr val="002060"/>
              </a:solidFill>
            </a:rPr>
            <a:t>基层党建创优工程</a:t>
          </a:r>
          <a:endParaRPr lang="zh-CN" altLang="en-US" b="0" dirty="0">
            <a:solidFill>
              <a:srgbClr val="002060"/>
            </a:solidFill>
          </a:endParaRPr>
        </a:p>
      </dgm:t>
    </dgm:pt>
    <dgm:pt modelId="{0821905C-AB61-48A1-B605-EBD53A999062}" type="parTrans" cxnId="{3E7B5E68-86B5-41F2-AD65-E041DB1825EB}">
      <dgm:prSet/>
      <dgm:spPr/>
      <dgm:t>
        <a:bodyPr/>
        <a:lstStyle/>
        <a:p>
          <a:endParaRPr lang="zh-CN" altLang="en-US"/>
        </a:p>
      </dgm:t>
    </dgm:pt>
    <dgm:pt modelId="{67617546-7C3E-407A-BABA-54C530341252}" type="sibTrans" cxnId="{3E7B5E68-86B5-41F2-AD65-E041DB1825EB}">
      <dgm:prSet/>
      <dgm:spPr/>
      <dgm:t>
        <a:bodyPr/>
        <a:lstStyle/>
        <a:p>
          <a:endParaRPr lang="zh-CN" altLang="en-US"/>
        </a:p>
      </dgm:t>
    </dgm:pt>
    <dgm:pt modelId="{F2146AB3-6EC6-42B7-A033-C4AE93636556}">
      <dgm:prSet/>
      <dgm:spPr>
        <a:solidFill>
          <a:srgbClr val="F1979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CN" b="0" smtClean="0">
              <a:solidFill>
                <a:srgbClr val="002060"/>
              </a:solidFill>
            </a:rPr>
            <a:t>2.</a:t>
          </a:r>
          <a:r>
            <a:rPr lang="zh-CN" altLang="zh-CN" b="0" smtClean="0">
              <a:solidFill>
                <a:srgbClr val="002060"/>
              </a:solidFill>
            </a:rPr>
            <a:t>实施基层党建创优工程。</a:t>
          </a:r>
          <a:endParaRPr lang="zh-CN" altLang="zh-CN" b="0" dirty="0">
            <a:solidFill>
              <a:srgbClr val="002060"/>
            </a:solidFill>
          </a:endParaRPr>
        </a:p>
      </dgm:t>
    </dgm:pt>
    <dgm:pt modelId="{56B8581A-CA32-484E-8486-9C025A4546D0}" type="parTrans" cxnId="{96853E64-B573-4D1D-B376-663C0495DFF6}">
      <dgm:prSet/>
      <dgm:spPr/>
      <dgm:t>
        <a:bodyPr/>
        <a:lstStyle/>
        <a:p>
          <a:endParaRPr lang="zh-CN" altLang="en-US"/>
        </a:p>
      </dgm:t>
    </dgm:pt>
    <dgm:pt modelId="{034FBAB7-3631-423C-BC32-E1533069E481}" type="sibTrans" cxnId="{96853E64-B573-4D1D-B376-663C0495DFF6}">
      <dgm:prSet/>
      <dgm:spPr/>
      <dgm:t>
        <a:bodyPr/>
        <a:lstStyle/>
        <a:p>
          <a:endParaRPr lang="zh-CN" altLang="en-US"/>
        </a:p>
      </dgm:t>
    </dgm:pt>
    <dgm:pt modelId="{C72ACC14-7BA8-4E8D-BE7D-547178F26675}">
      <dgm:prSet/>
      <dgm:spPr>
        <a:solidFill>
          <a:srgbClr val="F1979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CN" b="0" smtClean="0">
              <a:solidFill>
                <a:srgbClr val="002060"/>
              </a:solidFill>
            </a:rPr>
            <a:t>3.</a:t>
          </a:r>
          <a:r>
            <a:rPr lang="zh-CN" altLang="zh-CN" b="0" smtClean="0">
              <a:solidFill>
                <a:srgbClr val="002060"/>
              </a:solidFill>
            </a:rPr>
            <a:t>加强干部队伍建设。</a:t>
          </a:r>
          <a:endParaRPr lang="zh-CN" altLang="zh-CN" b="0" dirty="0">
            <a:solidFill>
              <a:srgbClr val="002060"/>
            </a:solidFill>
          </a:endParaRPr>
        </a:p>
      </dgm:t>
    </dgm:pt>
    <dgm:pt modelId="{8592DC2B-83E0-476B-9000-EBCD12D4E11F}" type="parTrans" cxnId="{6CF2BD92-5D7F-46B0-B356-8909295B047F}">
      <dgm:prSet/>
      <dgm:spPr/>
      <dgm:t>
        <a:bodyPr/>
        <a:lstStyle/>
        <a:p>
          <a:endParaRPr lang="zh-CN" altLang="en-US"/>
        </a:p>
      </dgm:t>
    </dgm:pt>
    <dgm:pt modelId="{38247C33-5AE6-443C-8A06-88F70881DC09}" type="sibTrans" cxnId="{6CF2BD92-5D7F-46B0-B356-8909295B047F}">
      <dgm:prSet/>
      <dgm:spPr/>
      <dgm:t>
        <a:bodyPr/>
        <a:lstStyle/>
        <a:p>
          <a:endParaRPr lang="zh-CN" altLang="en-US"/>
        </a:p>
      </dgm:t>
    </dgm:pt>
    <dgm:pt modelId="{DA760A4E-E449-4DAC-98E1-1BA18AE01DDE}">
      <dgm:prSet/>
      <dgm:spPr>
        <a:solidFill>
          <a:srgbClr val="F1979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CN" b="0" smtClean="0">
              <a:solidFill>
                <a:srgbClr val="002060"/>
              </a:solidFill>
            </a:rPr>
            <a:t>4.</a:t>
          </a:r>
          <a:r>
            <a:rPr lang="zh-CN" altLang="zh-CN" b="0" smtClean="0">
              <a:solidFill>
                <a:srgbClr val="002060"/>
              </a:solidFill>
            </a:rPr>
            <a:t>实施党建带工建团建优化工程。</a:t>
          </a:r>
          <a:endParaRPr lang="zh-CN" altLang="zh-CN" b="0" dirty="0">
            <a:solidFill>
              <a:srgbClr val="002060"/>
            </a:solidFill>
          </a:endParaRPr>
        </a:p>
      </dgm:t>
    </dgm:pt>
    <dgm:pt modelId="{6428E677-8B9F-49CF-B92A-B0BE3FF2C0B4}" type="parTrans" cxnId="{A6F746D1-8677-4AD2-83BD-E7D6680CAB58}">
      <dgm:prSet/>
      <dgm:spPr/>
      <dgm:t>
        <a:bodyPr/>
        <a:lstStyle/>
        <a:p>
          <a:endParaRPr lang="zh-CN" altLang="en-US"/>
        </a:p>
      </dgm:t>
    </dgm:pt>
    <dgm:pt modelId="{DB25F500-313C-43E1-978A-94CC5CE39054}" type="sibTrans" cxnId="{A6F746D1-8677-4AD2-83BD-E7D6680CAB58}">
      <dgm:prSet/>
      <dgm:spPr/>
      <dgm:t>
        <a:bodyPr/>
        <a:lstStyle/>
        <a:p>
          <a:endParaRPr lang="zh-CN" altLang="en-US"/>
        </a:p>
      </dgm:t>
    </dgm:pt>
    <dgm:pt modelId="{50AC1808-C029-4F12-8B60-77500A379D54}">
      <dgm:prSet/>
      <dgm:spPr>
        <a:solidFill>
          <a:srgbClr val="F1979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CN" b="0" smtClean="0">
              <a:solidFill>
                <a:srgbClr val="002060"/>
              </a:solidFill>
            </a:rPr>
            <a:t>5.</a:t>
          </a:r>
          <a:r>
            <a:rPr lang="zh-CN" altLang="zh-CN" b="0" smtClean="0">
              <a:solidFill>
                <a:srgbClr val="002060"/>
              </a:solidFill>
            </a:rPr>
            <a:t>加强党风廉政建设。</a:t>
          </a:r>
          <a:endParaRPr lang="zh-CN" altLang="zh-CN" b="0" dirty="0">
            <a:solidFill>
              <a:srgbClr val="002060"/>
            </a:solidFill>
          </a:endParaRPr>
        </a:p>
      </dgm:t>
    </dgm:pt>
    <dgm:pt modelId="{C6B19DE0-F941-4C48-B2DC-4E0D6DC623F5}" type="parTrans" cxnId="{7BEBCD57-BCDA-4E06-819A-A7E09A60C757}">
      <dgm:prSet/>
      <dgm:spPr/>
      <dgm:t>
        <a:bodyPr/>
        <a:lstStyle/>
        <a:p>
          <a:endParaRPr lang="zh-CN" altLang="en-US"/>
        </a:p>
      </dgm:t>
    </dgm:pt>
    <dgm:pt modelId="{A635C18D-8824-45A0-92A1-B2F0B12CB05D}" type="sibTrans" cxnId="{7BEBCD57-BCDA-4E06-819A-A7E09A60C757}">
      <dgm:prSet/>
      <dgm:spPr/>
      <dgm:t>
        <a:bodyPr/>
        <a:lstStyle/>
        <a:p>
          <a:endParaRPr lang="zh-CN" altLang="en-US"/>
        </a:p>
      </dgm:t>
    </dgm:pt>
    <dgm:pt modelId="{5452AE47-2F56-4C47-A102-266037DC9570}" type="pres">
      <dgm:prSet presAssocID="{EFE89651-A4A4-4FE0-9708-A087C448F4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42B468F-4E74-43D8-B3B1-D0E867FEED4B}" type="pres">
      <dgm:prSet presAssocID="{5F031823-8F52-4A8E-9243-96CAD8FA7FF7}" presName="vertOne" presStyleCnt="0"/>
      <dgm:spPr/>
    </dgm:pt>
    <dgm:pt modelId="{85523488-5469-4D35-B83C-400EA9087833}" type="pres">
      <dgm:prSet presAssocID="{5F031823-8F52-4A8E-9243-96CAD8FA7FF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CDF51A1-50DA-411F-9200-90040CF7904C}" type="pres">
      <dgm:prSet presAssocID="{5F031823-8F52-4A8E-9243-96CAD8FA7FF7}" presName="parTransOne" presStyleCnt="0"/>
      <dgm:spPr/>
    </dgm:pt>
    <dgm:pt modelId="{50AB8030-0400-459A-9597-695881E56A62}" type="pres">
      <dgm:prSet presAssocID="{5F031823-8F52-4A8E-9243-96CAD8FA7FF7}" presName="horzOne" presStyleCnt="0"/>
      <dgm:spPr/>
    </dgm:pt>
    <dgm:pt modelId="{A0BAFECB-E11E-4E3F-8D2D-0B46F4244D6D}" type="pres">
      <dgm:prSet presAssocID="{D197E525-4CA5-4015-AC06-028832145843}" presName="vertTwo" presStyleCnt="0"/>
      <dgm:spPr/>
    </dgm:pt>
    <dgm:pt modelId="{6A055822-178E-4836-A373-8E45F206E91E}" type="pres">
      <dgm:prSet presAssocID="{D197E525-4CA5-4015-AC06-02883214584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F467E0-1247-4805-B839-675DE3BC740E}" type="pres">
      <dgm:prSet presAssocID="{D197E525-4CA5-4015-AC06-028832145843}" presName="parTransTwo" presStyleCnt="0"/>
      <dgm:spPr/>
    </dgm:pt>
    <dgm:pt modelId="{14917E58-89E2-44D4-AAC4-3462AE6E8B53}" type="pres">
      <dgm:prSet presAssocID="{D197E525-4CA5-4015-AC06-028832145843}" presName="horzTwo" presStyleCnt="0"/>
      <dgm:spPr/>
    </dgm:pt>
    <dgm:pt modelId="{A359331F-E892-49B6-973E-37ACA1334B59}" type="pres">
      <dgm:prSet presAssocID="{A3ED401B-00B7-4327-B1F2-DAA1C018ECA0}" presName="vertThree" presStyleCnt="0"/>
      <dgm:spPr/>
    </dgm:pt>
    <dgm:pt modelId="{B844D23C-D647-4AC6-8312-1CBD43093694}" type="pres">
      <dgm:prSet presAssocID="{A3ED401B-00B7-4327-B1F2-DAA1C018ECA0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2C896A5-8831-43F4-8835-0CDD5BF0F946}" type="pres">
      <dgm:prSet presAssocID="{A3ED401B-00B7-4327-B1F2-DAA1C018ECA0}" presName="horzThree" presStyleCnt="0"/>
      <dgm:spPr/>
    </dgm:pt>
    <dgm:pt modelId="{FCD527FA-F92D-4127-8664-85885F4BF638}" type="pres">
      <dgm:prSet presAssocID="{2CA34663-C230-4F03-BB05-7D3811DC10A4}" presName="sibSpaceThree" presStyleCnt="0"/>
      <dgm:spPr/>
    </dgm:pt>
    <dgm:pt modelId="{1076A5A9-43C3-4ED7-8A54-88E40F729549}" type="pres">
      <dgm:prSet presAssocID="{F2146AB3-6EC6-42B7-A033-C4AE93636556}" presName="vertThree" presStyleCnt="0"/>
      <dgm:spPr/>
    </dgm:pt>
    <dgm:pt modelId="{E4A946BE-C628-4F36-ACED-935CE7282C64}" type="pres">
      <dgm:prSet presAssocID="{F2146AB3-6EC6-42B7-A033-C4AE93636556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19C2F7A-3892-4E3D-A8B5-4612914B2CF7}" type="pres">
      <dgm:prSet presAssocID="{F2146AB3-6EC6-42B7-A033-C4AE93636556}" presName="horzThree" presStyleCnt="0"/>
      <dgm:spPr/>
    </dgm:pt>
    <dgm:pt modelId="{5B254D9E-58E1-4327-992D-FD1810C5CEBD}" type="pres">
      <dgm:prSet presAssocID="{034FBAB7-3631-423C-BC32-E1533069E481}" presName="sibSpaceThree" presStyleCnt="0"/>
      <dgm:spPr/>
    </dgm:pt>
    <dgm:pt modelId="{5B778E4F-6DC9-429E-A613-764B282D453D}" type="pres">
      <dgm:prSet presAssocID="{C72ACC14-7BA8-4E8D-BE7D-547178F26675}" presName="vertThree" presStyleCnt="0"/>
      <dgm:spPr/>
    </dgm:pt>
    <dgm:pt modelId="{B65A96FC-20EA-47B2-AB89-921FCFC45604}" type="pres">
      <dgm:prSet presAssocID="{C72ACC14-7BA8-4E8D-BE7D-547178F26675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91CBE4-5314-4DA5-AC1A-D359CB2BF25D}" type="pres">
      <dgm:prSet presAssocID="{C72ACC14-7BA8-4E8D-BE7D-547178F26675}" presName="horzThree" presStyleCnt="0"/>
      <dgm:spPr/>
    </dgm:pt>
    <dgm:pt modelId="{5569D9F6-D633-4C27-9348-941D986CD7F5}" type="pres">
      <dgm:prSet presAssocID="{38247C33-5AE6-443C-8A06-88F70881DC09}" presName="sibSpaceThree" presStyleCnt="0"/>
      <dgm:spPr/>
    </dgm:pt>
    <dgm:pt modelId="{213086BC-275F-4708-8D7F-892A6FFAD8DF}" type="pres">
      <dgm:prSet presAssocID="{DA760A4E-E449-4DAC-98E1-1BA18AE01DDE}" presName="vertThree" presStyleCnt="0"/>
      <dgm:spPr/>
    </dgm:pt>
    <dgm:pt modelId="{ACAB25CD-AB7E-4F3B-8F79-337449CA5441}" type="pres">
      <dgm:prSet presAssocID="{DA760A4E-E449-4DAC-98E1-1BA18AE01DDE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17FE854-43C6-4F2E-A8A6-2CBECE41BD7B}" type="pres">
      <dgm:prSet presAssocID="{DA760A4E-E449-4DAC-98E1-1BA18AE01DDE}" presName="horzThree" presStyleCnt="0"/>
      <dgm:spPr/>
    </dgm:pt>
    <dgm:pt modelId="{A6DD8CBC-A8F6-4911-8419-3B0112CBEED0}" type="pres">
      <dgm:prSet presAssocID="{DB25F500-313C-43E1-978A-94CC5CE39054}" presName="sibSpaceThree" presStyleCnt="0"/>
      <dgm:spPr/>
    </dgm:pt>
    <dgm:pt modelId="{D9E65D6C-66F6-4D2F-B811-43619851512C}" type="pres">
      <dgm:prSet presAssocID="{50AC1808-C029-4F12-8B60-77500A379D54}" presName="vertThree" presStyleCnt="0"/>
      <dgm:spPr/>
    </dgm:pt>
    <dgm:pt modelId="{A027FB4B-1E1C-4412-A181-6272BD310750}" type="pres">
      <dgm:prSet presAssocID="{50AC1808-C029-4F12-8B60-77500A379D54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EFE6E2-B02B-4BC0-B28A-6C557FA59478}" type="pres">
      <dgm:prSet presAssocID="{50AC1808-C029-4F12-8B60-77500A379D54}" presName="horzThree" presStyleCnt="0"/>
      <dgm:spPr/>
    </dgm:pt>
    <dgm:pt modelId="{B1D5200E-B3C4-4F46-B9F1-4F1BDB93EBE4}" type="pres">
      <dgm:prSet presAssocID="{EB1A7FC1-54A8-4DF1-B7C2-6DBDA9053DBC}" presName="sibSpaceTwo" presStyleCnt="0"/>
      <dgm:spPr/>
    </dgm:pt>
    <dgm:pt modelId="{FA666DAE-B49A-445C-881E-F5C46AA41241}" type="pres">
      <dgm:prSet presAssocID="{47D20BE7-4138-4C3E-959B-F81780B2439B}" presName="vertTwo" presStyleCnt="0"/>
      <dgm:spPr/>
    </dgm:pt>
    <dgm:pt modelId="{BE0C7862-FA13-457C-B3FA-95F444F600A6}" type="pres">
      <dgm:prSet presAssocID="{47D20BE7-4138-4C3E-959B-F81780B2439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8DA6ED-A5F3-4D3F-8E92-515274CB07FC}" type="pres">
      <dgm:prSet presAssocID="{47D20BE7-4138-4C3E-959B-F81780B2439B}" presName="parTransTwo" presStyleCnt="0"/>
      <dgm:spPr/>
    </dgm:pt>
    <dgm:pt modelId="{4546EB08-1D51-488E-9378-546EAA01FAF3}" type="pres">
      <dgm:prSet presAssocID="{47D20BE7-4138-4C3E-959B-F81780B2439B}" presName="horzTwo" presStyleCnt="0"/>
      <dgm:spPr/>
    </dgm:pt>
    <dgm:pt modelId="{BA041A99-8BA1-4224-A630-D91B94350092}" type="pres">
      <dgm:prSet presAssocID="{FCAD16B4-F27E-4EE3-9FE7-57CB653F6EE5}" presName="vertThree" presStyleCnt="0"/>
      <dgm:spPr/>
    </dgm:pt>
    <dgm:pt modelId="{53A4A88B-039A-4ECE-8A34-35270C0DAC32}" type="pres">
      <dgm:prSet presAssocID="{FCAD16B4-F27E-4EE3-9FE7-57CB653F6EE5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E0F5D46-CAC7-44C0-AFA2-34345DAC9EF7}" type="pres">
      <dgm:prSet presAssocID="{FCAD16B4-F27E-4EE3-9FE7-57CB653F6EE5}" presName="horzThree" presStyleCnt="0"/>
      <dgm:spPr/>
    </dgm:pt>
  </dgm:ptLst>
  <dgm:cxnLst>
    <dgm:cxn modelId="{C09A6141-9EE8-4740-B1D0-5027FBF782E6}" srcId="{5F031823-8F52-4A8E-9243-96CAD8FA7FF7}" destId="{47D20BE7-4138-4C3E-959B-F81780B2439B}" srcOrd="1" destOrd="0" parTransId="{A4953E3A-4A05-45DC-A01C-BD1F670B41FA}" sibTransId="{DF27A0E3-6A94-4382-8D51-9E6C656414BD}"/>
    <dgm:cxn modelId="{96853E64-B573-4D1D-B376-663C0495DFF6}" srcId="{D197E525-4CA5-4015-AC06-028832145843}" destId="{F2146AB3-6EC6-42B7-A033-C4AE93636556}" srcOrd="1" destOrd="0" parTransId="{56B8581A-CA32-484E-8486-9C025A4546D0}" sibTransId="{034FBAB7-3631-423C-BC32-E1533069E481}"/>
    <dgm:cxn modelId="{46012950-FECA-44EA-9DC9-91F8CBB362BB}" type="presOf" srcId="{EFE89651-A4A4-4FE0-9708-A087C448F42E}" destId="{5452AE47-2F56-4C47-A102-266037DC9570}" srcOrd="0" destOrd="0" presId="urn:microsoft.com/office/officeart/2005/8/layout/hierarchy4"/>
    <dgm:cxn modelId="{3E7B5E68-86B5-41F2-AD65-E041DB1825EB}" srcId="{47D20BE7-4138-4C3E-959B-F81780B2439B}" destId="{FCAD16B4-F27E-4EE3-9FE7-57CB653F6EE5}" srcOrd="0" destOrd="0" parTransId="{0821905C-AB61-48A1-B605-EBD53A999062}" sibTransId="{67617546-7C3E-407A-BABA-54C530341252}"/>
    <dgm:cxn modelId="{D87E3FA7-5B83-4E4A-80ED-FEABE4EA75C0}" type="presOf" srcId="{F2146AB3-6EC6-42B7-A033-C4AE93636556}" destId="{E4A946BE-C628-4F36-ACED-935CE7282C64}" srcOrd="0" destOrd="0" presId="urn:microsoft.com/office/officeart/2005/8/layout/hierarchy4"/>
    <dgm:cxn modelId="{85DA2D12-DC42-4C12-BFF0-0784070A70B7}" type="presOf" srcId="{50AC1808-C029-4F12-8B60-77500A379D54}" destId="{A027FB4B-1E1C-4412-A181-6272BD310750}" srcOrd="0" destOrd="0" presId="urn:microsoft.com/office/officeart/2005/8/layout/hierarchy4"/>
    <dgm:cxn modelId="{A6F746D1-8677-4AD2-83BD-E7D6680CAB58}" srcId="{D197E525-4CA5-4015-AC06-028832145843}" destId="{DA760A4E-E449-4DAC-98E1-1BA18AE01DDE}" srcOrd="3" destOrd="0" parTransId="{6428E677-8B9F-49CF-B92A-B0BE3FF2C0B4}" sibTransId="{DB25F500-313C-43E1-978A-94CC5CE39054}"/>
    <dgm:cxn modelId="{015A019D-CB69-4496-860B-AC24891E9573}" type="presOf" srcId="{A3ED401B-00B7-4327-B1F2-DAA1C018ECA0}" destId="{B844D23C-D647-4AC6-8312-1CBD43093694}" srcOrd="0" destOrd="0" presId="urn:microsoft.com/office/officeart/2005/8/layout/hierarchy4"/>
    <dgm:cxn modelId="{FF3504FA-E00F-4112-8DCA-43E96893CF91}" type="presOf" srcId="{47D20BE7-4138-4C3E-959B-F81780B2439B}" destId="{BE0C7862-FA13-457C-B3FA-95F444F600A6}" srcOrd="0" destOrd="0" presId="urn:microsoft.com/office/officeart/2005/8/layout/hierarchy4"/>
    <dgm:cxn modelId="{A108212F-B9FF-4F55-99AC-EC795EBC5E99}" srcId="{D197E525-4CA5-4015-AC06-028832145843}" destId="{A3ED401B-00B7-4327-B1F2-DAA1C018ECA0}" srcOrd="0" destOrd="0" parTransId="{7170B1C6-F536-446C-BD83-471B6472B039}" sibTransId="{2CA34663-C230-4F03-BB05-7D3811DC10A4}"/>
    <dgm:cxn modelId="{F58FDB37-9C1F-4C36-BEED-3E422C9DCE0C}" srcId="{5F031823-8F52-4A8E-9243-96CAD8FA7FF7}" destId="{D197E525-4CA5-4015-AC06-028832145843}" srcOrd="0" destOrd="0" parTransId="{692BBCD7-5EAE-415C-B030-E3F37621CEE8}" sibTransId="{EB1A7FC1-54A8-4DF1-B7C2-6DBDA9053DBC}"/>
    <dgm:cxn modelId="{EC61FA60-712A-4804-94B9-F7D950B53C94}" type="presOf" srcId="{FCAD16B4-F27E-4EE3-9FE7-57CB653F6EE5}" destId="{53A4A88B-039A-4ECE-8A34-35270C0DAC32}" srcOrd="0" destOrd="0" presId="urn:microsoft.com/office/officeart/2005/8/layout/hierarchy4"/>
    <dgm:cxn modelId="{E04F612C-1898-473C-98AA-3FE5DF82A40F}" type="presOf" srcId="{DA760A4E-E449-4DAC-98E1-1BA18AE01DDE}" destId="{ACAB25CD-AB7E-4F3B-8F79-337449CA5441}" srcOrd="0" destOrd="0" presId="urn:microsoft.com/office/officeart/2005/8/layout/hierarchy4"/>
    <dgm:cxn modelId="{61996CFF-02F5-4A90-909B-687559BF50DD}" type="presOf" srcId="{D197E525-4CA5-4015-AC06-028832145843}" destId="{6A055822-178E-4836-A373-8E45F206E91E}" srcOrd="0" destOrd="0" presId="urn:microsoft.com/office/officeart/2005/8/layout/hierarchy4"/>
    <dgm:cxn modelId="{8322CFCF-200D-47B2-AC66-A2421BFF7B03}" type="presOf" srcId="{C72ACC14-7BA8-4E8D-BE7D-547178F26675}" destId="{B65A96FC-20EA-47B2-AB89-921FCFC45604}" srcOrd="0" destOrd="0" presId="urn:microsoft.com/office/officeart/2005/8/layout/hierarchy4"/>
    <dgm:cxn modelId="{7BEBCD57-BCDA-4E06-819A-A7E09A60C757}" srcId="{D197E525-4CA5-4015-AC06-028832145843}" destId="{50AC1808-C029-4F12-8B60-77500A379D54}" srcOrd="4" destOrd="0" parTransId="{C6B19DE0-F941-4C48-B2DC-4E0D6DC623F5}" sibTransId="{A635C18D-8824-45A0-92A1-B2F0B12CB05D}"/>
    <dgm:cxn modelId="{66542191-7C6F-4738-AFA8-83DE912AF8CB}" srcId="{EFE89651-A4A4-4FE0-9708-A087C448F42E}" destId="{5F031823-8F52-4A8E-9243-96CAD8FA7FF7}" srcOrd="0" destOrd="0" parTransId="{D5B356DF-3EEA-4BBA-942D-3C65A3FB91B8}" sibTransId="{8BAE4EC0-80F1-4C84-8EE2-1A22C347E2B2}"/>
    <dgm:cxn modelId="{DF73C49E-0C39-4713-A55A-7CB7F86DEB65}" type="presOf" srcId="{5F031823-8F52-4A8E-9243-96CAD8FA7FF7}" destId="{85523488-5469-4D35-B83C-400EA9087833}" srcOrd="0" destOrd="0" presId="urn:microsoft.com/office/officeart/2005/8/layout/hierarchy4"/>
    <dgm:cxn modelId="{6CF2BD92-5D7F-46B0-B356-8909295B047F}" srcId="{D197E525-4CA5-4015-AC06-028832145843}" destId="{C72ACC14-7BA8-4E8D-BE7D-547178F26675}" srcOrd="2" destOrd="0" parTransId="{8592DC2B-83E0-476B-9000-EBCD12D4E11F}" sibTransId="{38247C33-5AE6-443C-8A06-88F70881DC09}"/>
    <dgm:cxn modelId="{A7CC0290-AA55-47B5-A0D1-82009149601B}" type="presParOf" srcId="{5452AE47-2F56-4C47-A102-266037DC9570}" destId="{542B468F-4E74-43D8-B3B1-D0E867FEED4B}" srcOrd="0" destOrd="0" presId="urn:microsoft.com/office/officeart/2005/8/layout/hierarchy4"/>
    <dgm:cxn modelId="{CD9DBE34-EE0F-4C93-827B-D4A89110D8AE}" type="presParOf" srcId="{542B468F-4E74-43D8-B3B1-D0E867FEED4B}" destId="{85523488-5469-4D35-B83C-400EA9087833}" srcOrd="0" destOrd="0" presId="urn:microsoft.com/office/officeart/2005/8/layout/hierarchy4"/>
    <dgm:cxn modelId="{D5402D1C-0BC3-48DF-9CDB-E93C3B95B04C}" type="presParOf" srcId="{542B468F-4E74-43D8-B3B1-D0E867FEED4B}" destId="{ACDF51A1-50DA-411F-9200-90040CF7904C}" srcOrd="1" destOrd="0" presId="urn:microsoft.com/office/officeart/2005/8/layout/hierarchy4"/>
    <dgm:cxn modelId="{579783FD-F6A0-43F9-B5D4-AFB8E38DFCDE}" type="presParOf" srcId="{542B468F-4E74-43D8-B3B1-D0E867FEED4B}" destId="{50AB8030-0400-459A-9597-695881E56A62}" srcOrd="2" destOrd="0" presId="urn:microsoft.com/office/officeart/2005/8/layout/hierarchy4"/>
    <dgm:cxn modelId="{DEA9AEA8-5112-449F-A3CF-41FC2ACF99A8}" type="presParOf" srcId="{50AB8030-0400-459A-9597-695881E56A62}" destId="{A0BAFECB-E11E-4E3F-8D2D-0B46F4244D6D}" srcOrd="0" destOrd="0" presId="urn:microsoft.com/office/officeart/2005/8/layout/hierarchy4"/>
    <dgm:cxn modelId="{16ACD699-9A78-48B8-A316-5993A27869CC}" type="presParOf" srcId="{A0BAFECB-E11E-4E3F-8D2D-0B46F4244D6D}" destId="{6A055822-178E-4836-A373-8E45F206E91E}" srcOrd="0" destOrd="0" presId="urn:microsoft.com/office/officeart/2005/8/layout/hierarchy4"/>
    <dgm:cxn modelId="{3445EDBD-E0ED-4CCE-A20D-486AAD8D498F}" type="presParOf" srcId="{A0BAFECB-E11E-4E3F-8D2D-0B46F4244D6D}" destId="{AFF467E0-1247-4805-B839-675DE3BC740E}" srcOrd="1" destOrd="0" presId="urn:microsoft.com/office/officeart/2005/8/layout/hierarchy4"/>
    <dgm:cxn modelId="{B0D26514-96B6-459C-BF6C-A84BE5BB461D}" type="presParOf" srcId="{A0BAFECB-E11E-4E3F-8D2D-0B46F4244D6D}" destId="{14917E58-89E2-44D4-AAC4-3462AE6E8B53}" srcOrd="2" destOrd="0" presId="urn:microsoft.com/office/officeart/2005/8/layout/hierarchy4"/>
    <dgm:cxn modelId="{5EA038E7-61CA-4BD1-BD81-8C2490E363F4}" type="presParOf" srcId="{14917E58-89E2-44D4-AAC4-3462AE6E8B53}" destId="{A359331F-E892-49B6-973E-37ACA1334B59}" srcOrd="0" destOrd="0" presId="urn:microsoft.com/office/officeart/2005/8/layout/hierarchy4"/>
    <dgm:cxn modelId="{49291DB2-25F0-4717-BC62-0492A57A65A8}" type="presParOf" srcId="{A359331F-E892-49B6-973E-37ACA1334B59}" destId="{B844D23C-D647-4AC6-8312-1CBD43093694}" srcOrd="0" destOrd="0" presId="urn:microsoft.com/office/officeart/2005/8/layout/hierarchy4"/>
    <dgm:cxn modelId="{3F76172E-A9EF-442D-88AF-17551AD54372}" type="presParOf" srcId="{A359331F-E892-49B6-973E-37ACA1334B59}" destId="{92C896A5-8831-43F4-8835-0CDD5BF0F946}" srcOrd="1" destOrd="0" presId="urn:microsoft.com/office/officeart/2005/8/layout/hierarchy4"/>
    <dgm:cxn modelId="{22DEFED3-DF10-4015-B27F-57B192791870}" type="presParOf" srcId="{14917E58-89E2-44D4-AAC4-3462AE6E8B53}" destId="{FCD527FA-F92D-4127-8664-85885F4BF638}" srcOrd="1" destOrd="0" presId="urn:microsoft.com/office/officeart/2005/8/layout/hierarchy4"/>
    <dgm:cxn modelId="{ED417A6B-C711-4B74-9999-9D615C30FE2D}" type="presParOf" srcId="{14917E58-89E2-44D4-AAC4-3462AE6E8B53}" destId="{1076A5A9-43C3-4ED7-8A54-88E40F729549}" srcOrd="2" destOrd="0" presId="urn:microsoft.com/office/officeart/2005/8/layout/hierarchy4"/>
    <dgm:cxn modelId="{60066878-EA36-42B3-B951-9AEB7DAEBBE6}" type="presParOf" srcId="{1076A5A9-43C3-4ED7-8A54-88E40F729549}" destId="{E4A946BE-C628-4F36-ACED-935CE7282C64}" srcOrd="0" destOrd="0" presId="urn:microsoft.com/office/officeart/2005/8/layout/hierarchy4"/>
    <dgm:cxn modelId="{86B1A4E5-BF07-4082-A8BD-E60163D8F5E7}" type="presParOf" srcId="{1076A5A9-43C3-4ED7-8A54-88E40F729549}" destId="{E19C2F7A-3892-4E3D-A8B5-4612914B2CF7}" srcOrd="1" destOrd="0" presId="urn:microsoft.com/office/officeart/2005/8/layout/hierarchy4"/>
    <dgm:cxn modelId="{B30CB1EC-7341-4185-AF97-A4F001E1D33C}" type="presParOf" srcId="{14917E58-89E2-44D4-AAC4-3462AE6E8B53}" destId="{5B254D9E-58E1-4327-992D-FD1810C5CEBD}" srcOrd="3" destOrd="0" presId="urn:microsoft.com/office/officeart/2005/8/layout/hierarchy4"/>
    <dgm:cxn modelId="{7EB659C8-E9EA-4147-83F8-1E616EECE5EF}" type="presParOf" srcId="{14917E58-89E2-44D4-AAC4-3462AE6E8B53}" destId="{5B778E4F-6DC9-429E-A613-764B282D453D}" srcOrd="4" destOrd="0" presId="urn:microsoft.com/office/officeart/2005/8/layout/hierarchy4"/>
    <dgm:cxn modelId="{34A95FBD-BD27-4021-BDC5-C488BB4C0F5C}" type="presParOf" srcId="{5B778E4F-6DC9-429E-A613-764B282D453D}" destId="{B65A96FC-20EA-47B2-AB89-921FCFC45604}" srcOrd="0" destOrd="0" presId="urn:microsoft.com/office/officeart/2005/8/layout/hierarchy4"/>
    <dgm:cxn modelId="{85D86A71-089E-4C83-AC12-9773B1E34FA8}" type="presParOf" srcId="{5B778E4F-6DC9-429E-A613-764B282D453D}" destId="{9F91CBE4-5314-4DA5-AC1A-D359CB2BF25D}" srcOrd="1" destOrd="0" presId="urn:microsoft.com/office/officeart/2005/8/layout/hierarchy4"/>
    <dgm:cxn modelId="{BD39FD37-1FB9-46F7-B749-D4DF9067DC2A}" type="presParOf" srcId="{14917E58-89E2-44D4-AAC4-3462AE6E8B53}" destId="{5569D9F6-D633-4C27-9348-941D986CD7F5}" srcOrd="5" destOrd="0" presId="urn:microsoft.com/office/officeart/2005/8/layout/hierarchy4"/>
    <dgm:cxn modelId="{94178935-931E-4ECE-AA38-045C3E1BBD33}" type="presParOf" srcId="{14917E58-89E2-44D4-AAC4-3462AE6E8B53}" destId="{213086BC-275F-4708-8D7F-892A6FFAD8DF}" srcOrd="6" destOrd="0" presId="urn:microsoft.com/office/officeart/2005/8/layout/hierarchy4"/>
    <dgm:cxn modelId="{F120C420-F1B2-4051-BD16-333A65C3A100}" type="presParOf" srcId="{213086BC-275F-4708-8D7F-892A6FFAD8DF}" destId="{ACAB25CD-AB7E-4F3B-8F79-337449CA5441}" srcOrd="0" destOrd="0" presId="urn:microsoft.com/office/officeart/2005/8/layout/hierarchy4"/>
    <dgm:cxn modelId="{D85DE013-77DF-4C35-84F9-D2E9D8D45BD5}" type="presParOf" srcId="{213086BC-275F-4708-8D7F-892A6FFAD8DF}" destId="{817FE854-43C6-4F2E-A8A6-2CBECE41BD7B}" srcOrd="1" destOrd="0" presId="urn:microsoft.com/office/officeart/2005/8/layout/hierarchy4"/>
    <dgm:cxn modelId="{11FF5859-489F-4B5C-8454-A1ACC36C4DD4}" type="presParOf" srcId="{14917E58-89E2-44D4-AAC4-3462AE6E8B53}" destId="{A6DD8CBC-A8F6-4911-8419-3B0112CBEED0}" srcOrd="7" destOrd="0" presId="urn:microsoft.com/office/officeart/2005/8/layout/hierarchy4"/>
    <dgm:cxn modelId="{0FF0C33F-ABF2-45AD-A090-7BA5A9D5D1F8}" type="presParOf" srcId="{14917E58-89E2-44D4-AAC4-3462AE6E8B53}" destId="{D9E65D6C-66F6-4D2F-B811-43619851512C}" srcOrd="8" destOrd="0" presId="urn:microsoft.com/office/officeart/2005/8/layout/hierarchy4"/>
    <dgm:cxn modelId="{67A60C8A-3C1E-45E1-8ED7-5CC66A199D0D}" type="presParOf" srcId="{D9E65D6C-66F6-4D2F-B811-43619851512C}" destId="{A027FB4B-1E1C-4412-A181-6272BD310750}" srcOrd="0" destOrd="0" presId="urn:microsoft.com/office/officeart/2005/8/layout/hierarchy4"/>
    <dgm:cxn modelId="{401EDE20-F449-47EE-899E-AC323AB34A37}" type="presParOf" srcId="{D9E65D6C-66F6-4D2F-B811-43619851512C}" destId="{FDEFE6E2-B02B-4BC0-B28A-6C557FA59478}" srcOrd="1" destOrd="0" presId="urn:microsoft.com/office/officeart/2005/8/layout/hierarchy4"/>
    <dgm:cxn modelId="{39B5CC0C-C955-4106-87CE-7161DF973F12}" type="presParOf" srcId="{50AB8030-0400-459A-9597-695881E56A62}" destId="{B1D5200E-B3C4-4F46-B9F1-4F1BDB93EBE4}" srcOrd="1" destOrd="0" presId="urn:microsoft.com/office/officeart/2005/8/layout/hierarchy4"/>
    <dgm:cxn modelId="{905F672A-3261-4880-8F23-8EE2CA41EF3A}" type="presParOf" srcId="{50AB8030-0400-459A-9597-695881E56A62}" destId="{FA666DAE-B49A-445C-881E-F5C46AA41241}" srcOrd="2" destOrd="0" presId="urn:microsoft.com/office/officeart/2005/8/layout/hierarchy4"/>
    <dgm:cxn modelId="{2C58BDAC-0ECD-439E-8F14-82FC23181DB5}" type="presParOf" srcId="{FA666DAE-B49A-445C-881E-F5C46AA41241}" destId="{BE0C7862-FA13-457C-B3FA-95F444F600A6}" srcOrd="0" destOrd="0" presId="urn:microsoft.com/office/officeart/2005/8/layout/hierarchy4"/>
    <dgm:cxn modelId="{46DB4893-B501-44DD-94A0-8C137CE00334}" type="presParOf" srcId="{FA666DAE-B49A-445C-881E-F5C46AA41241}" destId="{488DA6ED-A5F3-4D3F-8E92-515274CB07FC}" srcOrd="1" destOrd="0" presId="urn:microsoft.com/office/officeart/2005/8/layout/hierarchy4"/>
    <dgm:cxn modelId="{BD566BD5-E6C0-4F2C-B3CB-CD0E2EDE521B}" type="presParOf" srcId="{FA666DAE-B49A-445C-881E-F5C46AA41241}" destId="{4546EB08-1D51-488E-9378-546EAA01FAF3}" srcOrd="2" destOrd="0" presId="urn:microsoft.com/office/officeart/2005/8/layout/hierarchy4"/>
    <dgm:cxn modelId="{DCCEAB05-10E5-4573-8C90-E23E98F2DF49}" type="presParOf" srcId="{4546EB08-1D51-488E-9378-546EAA01FAF3}" destId="{BA041A99-8BA1-4224-A630-D91B94350092}" srcOrd="0" destOrd="0" presId="urn:microsoft.com/office/officeart/2005/8/layout/hierarchy4"/>
    <dgm:cxn modelId="{23710346-1899-46C0-B9E5-6E3C922ABE7D}" type="presParOf" srcId="{BA041A99-8BA1-4224-A630-D91B94350092}" destId="{53A4A88B-039A-4ECE-8A34-35270C0DAC32}" srcOrd="0" destOrd="0" presId="urn:microsoft.com/office/officeart/2005/8/layout/hierarchy4"/>
    <dgm:cxn modelId="{D07F50C7-DB85-4BCB-87D1-CDBE1B4DD183}" type="presParOf" srcId="{BA041A99-8BA1-4224-A630-D91B94350092}" destId="{BE0F5D46-CAC7-44C0-AFA2-34345DAC9E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5A699-3B5E-4213-9F9C-5811A59C48EC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88FEA6F-6DB6-42F1-A2A0-8812C0FF5DF0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b="0" dirty="0" smtClean="0">
              <a:solidFill>
                <a:srgbClr val="002060"/>
              </a:solidFill>
            </a:rPr>
            <a:t>6</a:t>
          </a:r>
          <a:r>
            <a:rPr lang="zh-CN" altLang="en-US" b="0" dirty="0" smtClean="0">
              <a:solidFill>
                <a:srgbClr val="002060"/>
              </a:solidFill>
            </a:rPr>
            <a:t>项举措</a:t>
          </a:r>
          <a:endParaRPr lang="zh-CN" altLang="en-US" b="0" dirty="0">
            <a:solidFill>
              <a:srgbClr val="002060"/>
            </a:solidFill>
          </a:endParaRPr>
        </a:p>
      </dgm:t>
    </dgm:pt>
    <dgm:pt modelId="{F0029096-61A8-435E-84A2-69D004B44658}" type="parTrans" cxnId="{AC7D6D85-B296-41E8-B0BB-A329ECA9AFB8}">
      <dgm:prSet/>
      <dgm:spPr/>
      <dgm:t>
        <a:bodyPr/>
        <a:lstStyle/>
        <a:p>
          <a:endParaRPr lang="zh-CN" altLang="en-US" b="0"/>
        </a:p>
      </dgm:t>
    </dgm:pt>
    <dgm:pt modelId="{12D62B2A-2AA4-4938-B648-E5047D019304}" type="sibTrans" cxnId="{AC7D6D85-B296-41E8-B0BB-A329ECA9AFB8}">
      <dgm:prSet/>
      <dgm:spPr/>
      <dgm:t>
        <a:bodyPr/>
        <a:lstStyle/>
        <a:p>
          <a:endParaRPr lang="zh-CN" altLang="en-US" b="0"/>
        </a:p>
      </dgm:t>
    </dgm:pt>
    <dgm:pt modelId="{3B80F6CE-E2FA-4F1E-88F6-E0A33D83F814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002060"/>
              </a:solidFill>
            </a:rPr>
            <a:t>1.</a:t>
          </a:r>
          <a:r>
            <a:rPr lang="zh-CN" b="0" dirty="0" smtClean="0">
              <a:solidFill>
                <a:srgbClr val="002060"/>
              </a:solidFill>
            </a:rPr>
            <a:t>打造德技双馨教师队伍。</a:t>
          </a:r>
          <a:endParaRPr lang="zh-CN" altLang="en-US" b="0" dirty="0">
            <a:solidFill>
              <a:srgbClr val="002060"/>
            </a:solidFill>
          </a:endParaRPr>
        </a:p>
      </dgm:t>
    </dgm:pt>
    <dgm:pt modelId="{53735D0C-98D9-4F68-BB53-91C1E922930A}" type="parTrans" cxnId="{71F7BDC6-CD7F-4489-813D-37B5E2051A0F}">
      <dgm:prSet/>
      <dgm:spPr/>
      <dgm:t>
        <a:bodyPr/>
        <a:lstStyle/>
        <a:p>
          <a:endParaRPr lang="zh-CN" altLang="en-US" b="0"/>
        </a:p>
      </dgm:t>
    </dgm:pt>
    <dgm:pt modelId="{73CEB6E2-F451-4FFB-A5EB-DE28E07DFD26}" type="sibTrans" cxnId="{71F7BDC6-CD7F-4489-813D-37B5E2051A0F}">
      <dgm:prSet/>
      <dgm:spPr/>
      <dgm:t>
        <a:bodyPr/>
        <a:lstStyle/>
        <a:p>
          <a:endParaRPr lang="zh-CN" altLang="en-US" b="0"/>
        </a:p>
      </dgm:t>
    </dgm:pt>
    <dgm:pt modelId="{E07FFC7B-F812-467F-9035-8149BE27BE8F}">
      <dgm:prSet phldrT="[文本]"/>
      <dgm:spPr>
        <a:solidFill>
          <a:srgbClr val="EE853E"/>
        </a:solidFill>
      </dgm:spPr>
      <dgm:t>
        <a:bodyPr/>
        <a:lstStyle/>
        <a:p>
          <a:r>
            <a:rPr lang="en-US" altLang="zh-CN" b="0" dirty="0" smtClean="0"/>
            <a:t>2</a:t>
          </a:r>
          <a:r>
            <a:rPr lang="zh-CN" altLang="en-US" b="0" dirty="0" smtClean="0"/>
            <a:t>项</a:t>
          </a:r>
          <a:endParaRPr lang="en-US" altLang="zh-CN" b="0" dirty="0" smtClean="0"/>
        </a:p>
        <a:p>
          <a:r>
            <a:rPr lang="zh-CN" altLang="en-US" b="0" dirty="0" smtClean="0"/>
            <a:t>重点工程</a:t>
          </a:r>
          <a:endParaRPr lang="zh-CN" altLang="en-US" b="0" dirty="0"/>
        </a:p>
      </dgm:t>
    </dgm:pt>
    <dgm:pt modelId="{165721C2-2384-4087-984C-104051A16AEB}" type="parTrans" cxnId="{146DBAE6-1B6D-4B5D-BE22-0E1B2AB0B344}">
      <dgm:prSet/>
      <dgm:spPr/>
      <dgm:t>
        <a:bodyPr/>
        <a:lstStyle/>
        <a:p>
          <a:endParaRPr lang="zh-CN" altLang="en-US" b="0"/>
        </a:p>
      </dgm:t>
    </dgm:pt>
    <dgm:pt modelId="{2C8AD2DF-F441-4751-8BEE-C9DFAE5259E6}" type="sibTrans" cxnId="{146DBAE6-1B6D-4B5D-BE22-0E1B2AB0B344}">
      <dgm:prSet/>
      <dgm:spPr/>
      <dgm:t>
        <a:bodyPr/>
        <a:lstStyle/>
        <a:p>
          <a:endParaRPr lang="zh-CN" altLang="en-US" b="0"/>
        </a:p>
      </dgm:t>
    </dgm:pt>
    <dgm:pt modelId="{EDA5C090-DC7D-468D-AA97-DCB1C67313F2}">
      <dgm:prSet phldrT="[文本]"/>
      <dgm:spPr/>
      <dgm:t>
        <a:bodyPr/>
        <a:lstStyle/>
        <a:p>
          <a:r>
            <a:rPr lang="en-US" altLang="zh-CN" b="0" dirty="0" smtClean="0"/>
            <a:t>1.</a:t>
          </a:r>
          <a:r>
            <a:rPr lang="zh-CN" b="0" dirty="0" smtClean="0"/>
            <a:t>大师名匠人才高地建设工程</a:t>
          </a:r>
          <a:endParaRPr lang="zh-CN" altLang="en-US" b="0" dirty="0"/>
        </a:p>
      </dgm:t>
    </dgm:pt>
    <dgm:pt modelId="{D55039EE-FB56-4C7B-892F-1E04A93DB5A5}" type="parTrans" cxnId="{69DF0853-104C-4024-88DE-84CF3163B6E3}">
      <dgm:prSet/>
      <dgm:spPr/>
      <dgm:t>
        <a:bodyPr/>
        <a:lstStyle/>
        <a:p>
          <a:endParaRPr lang="zh-CN" altLang="en-US" b="0"/>
        </a:p>
      </dgm:t>
    </dgm:pt>
    <dgm:pt modelId="{C3E3EC5D-20DF-4799-8A89-C2D1481C4D93}" type="sibTrans" cxnId="{69DF0853-104C-4024-88DE-84CF3163B6E3}">
      <dgm:prSet/>
      <dgm:spPr/>
      <dgm:t>
        <a:bodyPr/>
        <a:lstStyle/>
        <a:p>
          <a:endParaRPr lang="zh-CN" altLang="en-US" b="0"/>
        </a:p>
      </dgm:t>
    </dgm:pt>
    <dgm:pt modelId="{E2FE2246-D061-4791-8A30-551F7E25D7E3}">
      <dgm:prSet phldrT="[文本]"/>
      <dgm:spPr/>
      <dgm:t>
        <a:bodyPr/>
        <a:lstStyle/>
        <a:p>
          <a:r>
            <a:rPr lang="en-US" altLang="zh-CN" b="0" dirty="0" smtClean="0"/>
            <a:t>2.</a:t>
          </a:r>
          <a:r>
            <a:rPr lang="zh-CN" b="0" dirty="0" smtClean="0"/>
            <a:t>高峰人才孵化平台打造工程</a:t>
          </a:r>
          <a:endParaRPr lang="zh-CN" altLang="en-US" b="0" dirty="0"/>
        </a:p>
      </dgm:t>
    </dgm:pt>
    <dgm:pt modelId="{EC0D0C47-DE6B-4978-BB44-EBD2499487CD}" type="parTrans" cxnId="{746A49B6-2BA9-40E0-BE91-A15C4D0567D1}">
      <dgm:prSet/>
      <dgm:spPr/>
      <dgm:t>
        <a:bodyPr/>
        <a:lstStyle/>
        <a:p>
          <a:endParaRPr lang="zh-CN" altLang="en-US" b="0"/>
        </a:p>
      </dgm:t>
    </dgm:pt>
    <dgm:pt modelId="{6BF673FB-8D9C-4781-817C-F5D8F80F85BE}" type="sibTrans" cxnId="{746A49B6-2BA9-40E0-BE91-A15C4D0567D1}">
      <dgm:prSet/>
      <dgm:spPr/>
      <dgm:t>
        <a:bodyPr/>
        <a:lstStyle/>
        <a:p>
          <a:endParaRPr lang="zh-CN" altLang="en-US" b="0"/>
        </a:p>
      </dgm:t>
    </dgm:pt>
    <dgm:pt modelId="{B865F5AE-4FB0-4F0A-8CC2-2FBC4625925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smtClean="0">
              <a:solidFill>
                <a:srgbClr val="002060"/>
              </a:solidFill>
            </a:rPr>
            <a:t>2.</a:t>
          </a:r>
          <a:r>
            <a:rPr lang="zh-CN" b="0" smtClean="0">
              <a:solidFill>
                <a:srgbClr val="002060"/>
              </a:solidFill>
            </a:rPr>
            <a:t>提升教师“双师双语”素质。</a:t>
          </a:r>
          <a:endParaRPr lang="zh-CN" b="0">
            <a:solidFill>
              <a:srgbClr val="002060"/>
            </a:solidFill>
          </a:endParaRPr>
        </a:p>
      </dgm:t>
    </dgm:pt>
    <dgm:pt modelId="{540325F7-767D-428A-8536-68C22C7323C5}" type="parTrans" cxnId="{19F9B0B9-A456-4209-A8E2-68C88378BB1F}">
      <dgm:prSet/>
      <dgm:spPr/>
      <dgm:t>
        <a:bodyPr/>
        <a:lstStyle/>
        <a:p>
          <a:endParaRPr lang="zh-CN" altLang="en-US" b="0"/>
        </a:p>
      </dgm:t>
    </dgm:pt>
    <dgm:pt modelId="{45F3CE4B-0EED-4999-90E7-9C53CB118D2D}" type="sibTrans" cxnId="{19F9B0B9-A456-4209-A8E2-68C88378BB1F}">
      <dgm:prSet/>
      <dgm:spPr/>
      <dgm:t>
        <a:bodyPr/>
        <a:lstStyle/>
        <a:p>
          <a:endParaRPr lang="zh-CN" altLang="en-US" b="0"/>
        </a:p>
      </dgm:t>
    </dgm:pt>
    <dgm:pt modelId="{5BF18318-BF69-48B1-A442-1077104802B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smtClean="0">
              <a:solidFill>
                <a:srgbClr val="002060"/>
              </a:solidFill>
            </a:rPr>
            <a:t>3.</a:t>
          </a:r>
          <a:r>
            <a:rPr lang="zh-CN" b="0" smtClean="0">
              <a:solidFill>
                <a:srgbClr val="002060"/>
              </a:solidFill>
            </a:rPr>
            <a:t>打造“高精尖缺”大师名匠人才高地。</a:t>
          </a:r>
          <a:endParaRPr lang="zh-CN" b="0">
            <a:solidFill>
              <a:srgbClr val="002060"/>
            </a:solidFill>
          </a:endParaRPr>
        </a:p>
      </dgm:t>
    </dgm:pt>
    <dgm:pt modelId="{39DC80C9-2B78-4DA7-8327-07FBE248984B}" type="parTrans" cxnId="{B038D710-626F-4299-874F-4303D1FA4318}">
      <dgm:prSet/>
      <dgm:spPr/>
      <dgm:t>
        <a:bodyPr/>
        <a:lstStyle/>
        <a:p>
          <a:endParaRPr lang="zh-CN" altLang="en-US" b="0"/>
        </a:p>
      </dgm:t>
    </dgm:pt>
    <dgm:pt modelId="{71384B2B-1999-494E-93BF-3E369507BEC6}" type="sibTrans" cxnId="{B038D710-626F-4299-874F-4303D1FA4318}">
      <dgm:prSet/>
      <dgm:spPr/>
      <dgm:t>
        <a:bodyPr/>
        <a:lstStyle/>
        <a:p>
          <a:endParaRPr lang="zh-CN" altLang="en-US" b="0"/>
        </a:p>
      </dgm:t>
    </dgm:pt>
    <dgm:pt modelId="{5BB9D320-9293-4828-AAF1-311900EE55E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smtClean="0">
              <a:solidFill>
                <a:srgbClr val="002060"/>
              </a:solidFill>
            </a:rPr>
            <a:t>4.</a:t>
          </a:r>
          <a:r>
            <a:rPr lang="zh-CN" b="0" smtClean="0">
              <a:solidFill>
                <a:srgbClr val="002060"/>
              </a:solidFill>
            </a:rPr>
            <a:t>大力培养高峰人才。</a:t>
          </a:r>
          <a:endParaRPr lang="zh-CN" b="0">
            <a:solidFill>
              <a:srgbClr val="002060"/>
            </a:solidFill>
          </a:endParaRPr>
        </a:p>
      </dgm:t>
    </dgm:pt>
    <dgm:pt modelId="{9AEC1BAF-BB43-4A27-B157-FDE719F7C76C}" type="parTrans" cxnId="{4956B04E-9424-4C64-8835-FE0BFCC30CA8}">
      <dgm:prSet/>
      <dgm:spPr/>
      <dgm:t>
        <a:bodyPr/>
        <a:lstStyle/>
        <a:p>
          <a:endParaRPr lang="zh-CN" altLang="en-US" b="0"/>
        </a:p>
      </dgm:t>
    </dgm:pt>
    <dgm:pt modelId="{62D4250D-099E-4D86-9B4C-840F85FED065}" type="sibTrans" cxnId="{4956B04E-9424-4C64-8835-FE0BFCC30CA8}">
      <dgm:prSet/>
      <dgm:spPr/>
      <dgm:t>
        <a:bodyPr/>
        <a:lstStyle/>
        <a:p>
          <a:endParaRPr lang="zh-CN" altLang="en-US" b="0"/>
        </a:p>
      </dgm:t>
    </dgm:pt>
    <dgm:pt modelId="{35C360D8-FED8-4167-A043-2BE3615967A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smtClean="0">
              <a:solidFill>
                <a:srgbClr val="002060"/>
              </a:solidFill>
            </a:rPr>
            <a:t>5.</a:t>
          </a:r>
          <a:r>
            <a:rPr lang="zh-CN" b="0" smtClean="0">
              <a:solidFill>
                <a:srgbClr val="002060"/>
              </a:solidFill>
            </a:rPr>
            <a:t>完善教师评价激励机制。</a:t>
          </a:r>
          <a:endParaRPr lang="zh-CN" b="0">
            <a:solidFill>
              <a:srgbClr val="002060"/>
            </a:solidFill>
          </a:endParaRPr>
        </a:p>
      </dgm:t>
    </dgm:pt>
    <dgm:pt modelId="{DDBF0D2E-37CA-45A8-B1C8-A9A089AD022D}" type="parTrans" cxnId="{CBDFA565-9509-40EE-AF7A-9AAE55B58571}">
      <dgm:prSet/>
      <dgm:spPr/>
      <dgm:t>
        <a:bodyPr/>
        <a:lstStyle/>
        <a:p>
          <a:endParaRPr lang="zh-CN" altLang="en-US" b="0"/>
        </a:p>
      </dgm:t>
    </dgm:pt>
    <dgm:pt modelId="{E58F35CE-E7AA-429F-AE11-F91592F2D742}" type="sibTrans" cxnId="{CBDFA565-9509-40EE-AF7A-9AAE55B58571}">
      <dgm:prSet/>
      <dgm:spPr/>
      <dgm:t>
        <a:bodyPr/>
        <a:lstStyle/>
        <a:p>
          <a:endParaRPr lang="zh-CN" altLang="en-US" b="0"/>
        </a:p>
      </dgm:t>
    </dgm:pt>
    <dgm:pt modelId="{DE1506E3-DE54-4966-83F4-8DCEF03729E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smtClean="0">
              <a:solidFill>
                <a:srgbClr val="002060"/>
              </a:solidFill>
            </a:rPr>
            <a:t>6.</a:t>
          </a:r>
          <a:r>
            <a:rPr lang="zh-CN" b="0" smtClean="0">
              <a:solidFill>
                <a:srgbClr val="002060"/>
              </a:solidFill>
            </a:rPr>
            <a:t>加强教师发展中心作用。</a:t>
          </a:r>
          <a:endParaRPr lang="zh-CN" b="0">
            <a:solidFill>
              <a:srgbClr val="002060"/>
            </a:solidFill>
          </a:endParaRPr>
        </a:p>
      </dgm:t>
    </dgm:pt>
    <dgm:pt modelId="{EBFF592C-0253-4610-8771-9E22CFEBA952}" type="parTrans" cxnId="{6E3B9E67-B49B-4C4F-98A7-E87198121E4B}">
      <dgm:prSet/>
      <dgm:spPr/>
      <dgm:t>
        <a:bodyPr/>
        <a:lstStyle/>
        <a:p>
          <a:endParaRPr lang="zh-CN" altLang="en-US" b="0"/>
        </a:p>
      </dgm:t>
    </dgm:pt>
    <dgm:pt modelId="{C4300A12-862A-4AEF-9C1E-484526C52E7B}" type="sibTrans" cxnId="{6E3B9E67-B49B-4C4F-98A7-E87198121E4B}">
      <dgm:prSet/>
      <dgm:spPr/>
      <dgm:t>
        <a:bodyPr/>
        <a:lstStyle/>
        <a:p>
          <a:endParaRPr lang="zh-CN" altLang="en-US" b="0"/>
        </a:p>
      </dgm:t>
    </dgm:pt>
    <dgm:pt modelId="{9C41BCC7-EC89-408F-8BC1-65F7266B0B2D}" type="pres">
      <dgm:prSet presAssocID="{4705A699-3B5E-4213-9F9C-5811A59C48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EC0D8A4-B75A-438E-88EE-49A72EDC4CD7}" type="pres">
      <dgm:prSet presAssocID="{288FEA6F-6DB6-42F1-A2A0-8812C0FF5DF0}" presName="root1" presStyleCnt="0"/>
      <dgm:spPr/>
    </dgm:pt>
    <dgm:pt modelId="{4D5BB701-C864-414F-8666-30857889F4BC}" type="pres">
      <dgm:prSet presAssocID="{288FEA6F-6DB6-42F1-A2A0-8812C0FF5DF0}" presName="LevelOneTextNode" presStyleLbl="node0" presStyleIdx="0" presStyleCnt="2" custScaleX="62733" custScaleY="131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6956A0-7BE6-4724-9B61-9F53DBB2E18C}" type="pres">
      <dgm:prSet presAssocID="{288FEA6F-6DB6-42F1-A2A0-8812C0FF5DF0}" presName="level2hierChild" presStyleCnt="0"/>
      <dgm:spPr/>
    </dgm:pt>
    <dgm:pt modelId="{273CD318-6555-4787-A3F2-6C0857C6E355}" type="pres">
      <dgm:prSet presAssocID="{53735D0C-98D9-4F68-BB53-91C1E922930A}" presName="conn2-1" presStyleLbl="parChTrans1D2" presStyleIdx="0" presStyleCnt="8"/>
      <dgm:spPr/>
      <dgm:t>
        <a:bodyPr/>
        <a:lstStyle/>
        <a:p>
          <a:endParaRPr lang="zh-CN" altLang="en-US"/>
        </a:p>
      </dgm:t>
    </dgm:pt>
    <dgm:pt modelId="{5433C05D-92D5-427F-A3C5-FA4B5471AACE}" type="pres">
      <dgm:prSet presAssocID="{53735D0C-98D9-4F68-BB53-91C1E922930A}" presName="connTx" presStyleLbl="parChTrans1D2" presStyleIdx="0" presStyleCnt="8"/>
      <dgm:spPr/>
      <dgm:t>
        <a:bodyPr/>
        <a:lstStyle/>
        <a:p>
          <a:endParaRPr lang="zh-CN" altLang="en-US"/>
        </a:p>
      </dgm:t>
    </dgm:pt>
    <dgm:pt modelId="{55ADD5BD-480A-4B27-89C3-5739D7E53F7E}" type="pres">
      <dgm:prSet presAssocID="{3B80F6CE-E2FA-4F1E-88F6-E0A33D83F814}" presName="root2" presStyleCnt="0"/>
      <dgm:spPr/>
    </dgm:pt>
    <dgm:pt modelId="{BFF64352-5BF5-4475-AD45-6BBEBE956634}" type="pres">
      <dgm:prSet presAssocID="{3B80F6CE-E2FA-4F1E-88F6-E0A33D83F814}" presName="LevelTwoTextNode" presStyleLbl="node2" presStyleIdx="0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A4271D-D36E-4105-9E31-AB3AD816B4A7}" type="pres">
      <dgm:prSet presAssocID="{3B80F6CE-E2FA-4F1E-88F6-E0A33D83F814}" presName="level3hierChild" presStyleCnt="0"/>
      <dgm:spPr/>
    </dgm:pt>
    <dgm:pt modelId="{CB6A0E2E-8CDF-495D-8C39-8CA7B9A17553}" type="pres">
      <dgm:prSet presAssocID="{540325F7-767D-428A-8536-68C22C7323C5}" presName="conn2-1" presStyleLbl="parChTrans1D2" presStyleIdx="1" presStyleCnt="8"/>
      <dgm:spPr/>
      <dgm:t>
        <a:bodyPr/>
        <a:lstStyle/>
        <a:p>
          <a:endParaRPr lang="zh-CN" altLang="en-US"/>
        </a:p>
      </dgm:t>
    </dgm:pt>
    <dgm:pt modelId="{53BAF308-F952-4B4A-B541-0A2C1EC51DD7}" type="pres">
      <dgm:prSet presAssocID="{540325F7-767D-428A-8536-68C22C7323C5}" presName="connTx" presStyleLbl="parChTrans1D2" presStyleIdx="1" presStyleCnt="8"/>
      <dgm:spPr/>
      <dgm:t>
        <a:bodyPr/>
        <a:lstStyle/>
        <a:p>
          <a:endParaRPr lang="zh-CN" altLang="en-US"/>
        </a:p>
      </dgm:t>
    </dgm:pt>
    <dgm:pt modelId="{7D39CACD-3B50-489D-AB4B-D7C7DBFA8A20}" type="pres">
      <dgm:prSet presAssocID="{B865F5AE-4FB0-4F0A-8CC2-2FBC4625925D}" presName="root2" presStyleCnt="0"/>
      <dgm:spPr/>
    </dgm:pt>
    <dgm:pt modelId="{269C0208-17AC-4CA7-90DD-1A94A9880413}" type="pres">
      <dgm:prSet presAssocID="{B865F5AE-4FB0-4F0A-8CC2-2FBC4625925D}" presName="LevelTwoTextNode" presStyleLbl="node2" presStyleIdx="1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FF56E4A-ACF5-4F83-A596-BA2EAC513C84}" type="pres">
      <dgm:prSet presAssocID="{B865F5AE-4FB0-4F0A-8CC2-2FBC4625925D}" presName="level3hierChild" presStyleCnt="0"/>
      <dgm:spPr/>
    </dgm:pt>
    <dgm:pt modelId="{9E21D04D-3ED9-4752-A66C-5E38C338433F}" type="pres">
      <dgm:prSet presAssocID="{39DC80C9-2B78-4DA7-8327-07FBE248984B}" presName="conn2-1" presStyleLbl="parChTrans1D2" presStyleIdx="2" presStyleCnt="8"/>
      <dgm:spPr/>
      <dgm:t>
        <a:bodyPr/>
        <a:lstStyle/>
        <a:p>
          <a:endParaRPr lang="zh-CN" altLang="en-US"/>
        </a:p>
      </dgm:t>
    </dgm:pt>
    <dgm:pt modelId="{EA1F65AA-0553-42DA-816E-823EA2EC39F4}" type="pres">
      <dgm:prSet presAssocID="{39DC80C9-2B78-4DA7-8327-07FBE248984B}" presName="connTx" presStyleLbl="parChTrans1D2" presStyleIdx="2" presStyleCnt="8"/>
      <dgm:spPr/>
      <dgm:t>
        <a:bodyPr/>
        <a:lstStyle/>
        <a:p>
          <a:endParaRPr lang="zh-CN" altLang="en-US"/>
        </a:p>
      </dgm:t>
    </dgm:pt>
    <dgm:pt modelId="{6277A6CD-9473-4C1F-BE50-6C08B3BA2B6F}" type="pres">
      <dgm:prSet presAssocID="{5BF18318-BF69-48B1-A442-1077104802B5}" presName="root2" presStyleCnt="0"/>
      <dgm:spPr/>
    </dgm:pt>
    <dgm:pt modelId="{2DFA869F-442D-40EF-BB4D-10357D0CE1ED}" type="pres">
      <dgm:prSet presAssocID="{5BF18318-BF69-48B1-A442-1077104802B5}" presName="LevelTwoTextNode" presStyleLbl="node2" presStyleIdx="2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763C07-A646-4DFA-8359-5BF73B255305}" type="pres">
      <dgm:prSet presAssocID="{5BF18318-BF69-48B1-A442-1077104802B5}" presName="level3hierChild" presStyleCnt="0"/>
      <dgm:spPr/>
    </dgm:pt>
    <dgm:pt modelId="{AF11A386-A458-442A-8338-ACCF88816B39}" type="pres">
      <dgm:prSet presAssocID="{9AEC1BAF-BB43-4A27-B157-FDE719F7C76C}" presName="conn2-1" presStyleLbl="parChTrans1D2" presStyleIdx="3" presStyleCnt="8"/>
      <dgm:spPr/>
      <dgm:t>
        <a:bodyPr/>
        <a:lstStyle/>
        <a:p>
          <a:endParaRPr lang="zh-CN" altLang="en-US"/>
        </a:p>
      </dgm:t>
    </dgm:pt>
    <dgm:pt modelId="{371F8645-33F4-4195-BA43-132FC22EEF9C}" type="pres">
      <dgm:prSet presAssocID="{9AEC1BAF-BB43-4A27-B157-FDE719F7C76C}" presName="connTx" presStyleLbl="parChTrans1D2" presStyleIdx="3" presStyleCnt="8"/>
      <dgm:spPr/>
      <dgm:t>
        <a:bodyPr/>
        <a:lstStyle/>
        <a:p>
          <a:endParaRPr lang="zh-CN" altLang="en-US"/>
        </a:p>
      </dgm:t>
    </dgm:pt>
    <dgm:pt modelId="{58380FFF-82D3-4DFE-8AC8-2AF575625363}" type="pres">
      <dgm:prSet presAssocID="{5BB9D320-9293-4828-AAF1-311900EE55EB}" presName="root2" presStyleCnt="0"/>
      <dgm:spPr/>
    </dgm:pt>
    <dgm:pt modelId="{78C4B69F-36BB-4771-9C18-82C940F4D179}" type="pres">
      <dgm:prSet presAssocID="{5BB9D320-9293-4828-AAF1-311900EE55EB}" presName="LevelTwoTextNode" presStyleLbl="node2" presStyleIdx="3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08E3E5-8C39-4997-ABB0-D01C22EEE978}" type="pres">
      <dgm:prSet presAssocID="{5BB9D320-9293-4828-AAF1-311900EE55EB}" presName="level3hierChild" presStyleCnt="0"/>
      <dgm:spPr/>
    </dgm:pt>
    <dgm:pt modelId="{2E754551-8033-41E1-A0A2-5C253A2C7DFA}" type="pres">
      <dgm:prSet presAssocID="{DDBF0D2E-37CA-45A8-B1C8-A9A089AD022D}" presName="conn2-1" presStyleLbl="parChTrans1D2" presStyleIdx="4" presStyleCnt="8"/>
      <dgm:spPr/>
      <dgm:t>
        <a:bodyPr/>
        <a:lstStyle/>
        <a:p>
          <a:endParaRPr lang="zh-CN" altLang="en-US"/>
        </a:p>
      </dgm:t>
    </dgm:pt>
    <dgm:pt modelId="{40E21E81-421A-48AC-A072-32B8C514D7C3}" type="pres">
      <dgm:prSet presAssocID="{DDBF0D2E-37CA-45A8-B1C8-A9A089AD022D}" presName="connTx" presStyleLbl="parChTrans1D2" presStyleIdx="4" presStyleCnt="8"/>
      <dgm:spPr/>
      <dgm:t>
        <a:bodyPr/>
        <a:lstStyle/>
        <a:p>
          <a:endParaRPr lang="zh-CN" altLang="en-US"/>
        </a:p>
      </dgm:t>
    </dgm:pt>
    <dgm:pt modelId="{D9321CD4-3ABF-4375-B40B-39E1777B30C2}" type="pres">
      <dgm:prSet presAssocID="{35C360D8-FED8-4167-A043-2BE3615967A5}" presName="root2" presStyleCnt="0"/>
      <dgm:spPr/>
    </dgm:pt>
    <dgm:pt modelId="{6A9F8E5E-0DA6-4E54-A142-CE8A7338A15C}" type="pres">
      <dgm:prSet presAssocID="{35C360D8-FED8-4167-A043-2BE3615967A5}" presName="LevelTwoTextNode" presStyleLbl="node2" presStyleIdx="4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B7B5B70-79E6-4EA7-8558-D5A4D1EDB222}" type="pres">
      <dgm:prSet presAssocID="{35C360D8-FED8-4167-A043-2BE3615967A5}" presName="level3hierChild" presStyleCnt="0"/>
      <dgm:spPr/>
    </dgm:pt>
    <dgm:pt modelId="{2C0536C6-597E-4AFE-A848-AAFE537655B4}" type="pres">
      <dgm:prSet presAssocID="{EBFF592C-0253-4610-8771-9E22CFEBA952}" presName="conn2-1" presStyleLbl="parChTrans1D2" presStyleIdx="5" presStyleCnt="8"/>
      <dgm:spPr/>
      <dgm:t>
        <a:bodyPr/>
        <a:lstStyle/>
        <a:p>
          <a:endParaRPr lang="zh-CN" altLang="en-US"/>
        </a:p>
      </dgm:t>
    </dgm:pt>
    <dgm:pt modelId="{C56FCBC2-7795-4F59-B9B0-46E2C5B3E276}" type="pres">
      <dgm:prSet presAssocID="{EBFF592C-0253-4610-8771-9E22CFEBA952}" presName="connTx" presStyleLbl="parChTrans1D2" presStyleIdx="5" presStyleCnt="8"/>
      <dgm:spPr/>
      <dgm:t>
        <a:bodyPr/>
        <a:lstStyle/>
        <a:p>
          <a:endParaRPr lang="zh-CN" altLang="en-US"/>
        </a:p>
      </dgm:t>
    </dgm:pt>
    <dgm:pt modelId="{A3974412-D94C-4B58-BBF9-6FE0B918BEAF}" type="pres">
      <dgm:prSet presAssocID="{DE1506E3-DE54-4966-83F4-8DCEF03729EB}" presName="root2" presStyleCnt="0"/>
      <dgm:spPr/>
    </dgm:pt>
    <dgm:pt modelId="{76142DC3-F89D-4AD4-A886-CA4A84EE7810}" type="pres">
      <dgm:prSet presAssocID="{DE1506E3-DE54-4966-83F4-8DCEF03729EB}" presName="LevelTwoTextNode" presStyleLbl="node2" presStyleIdx="5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5035F3A-73EC-43AA-8E93-DB40495BAAAD}" type="pres">
      <dgm:prSet presAssocID="{DE1506E3-DE54-4966-83F4-8DCEF03729EB}" presName="level3hierChild" presStyleCnt="0"/>
      <dgm:spPr/>
    </dgm:pt>
    <dgm:pt modelId="{CB8D006E-F3FC-4D2B-8F08-A2ADA37DB248}" type="pres">
      <dgm:prSet presAssocID="{E07FFC7B-F812-467F-9035-8149BE27BE8F}" presName="root1" presStyleCnt="0"/>
      <dgm:spPr/>
    </dgm:pt>
    <dgm:pt modelId="{C64A2B7B-42C6-435F-ADFD-90E5215F1C07}" type="pres">
      <dgm:prSet presAssocID="{E07FFC7B-F812-467F-9035-8149BE27BE8F}" presName="LevelOneTextNode" presStyleLbl="node0" presStyleIdx="1" presStyleCnt="2" custScaleX="62733" custScaleY="131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D84C08C-2A6A-4C22-811A-FFD680B8AABF}" type="pres">
      <dgm:prSet presAssocID="{E07FFC7B-F812-467F-9035-8149BE27BE8F}" presName="level2hierChild" presStyleCnt="0"/>
      <dgm:spPr/>
    </dgm:pt>
    <dgm:pt modelId="{CF8CF0C2-EAC3-4DCF-A4CA-2D91989B5D7F}" type="pres">
      <dgm:prSet presAssocID="{D55039EE-FB56-4C7B-892F-1E04A93DB5A5}" presName="conn2-1" presStyleLbl="parChTrans1D2" presStyleIdx="6" presStyleCnt="8"/>
      <dgm:spPr/>
      <dgm:t>
        <a:bodyPr/>
        <a:lstStyle/>
        <a:p>
          <a:endParaRPr lang="zh-CN" altLang="en-US"/>
        </a:p>
      </dgm:t>
    </dgm:pt>
    <dgm:pt modelId="{34340F2E-E0A9-4F21-A2B7-CB2AD348A9DD}" type="pres">
      <dgm:prSet presAssocID="{D55039EE-FB56-4C7B-892F-1E04A93DB5A5}" presName="connTx" presStyleLbl="parChTrans1D2" presStyleIdx="6" presStyleCnt="8"/>
      <dgm:spPr/>
      <dgm:t>
        <a:bodyPr/>
        <a:lstStyle/>
        <a:p>
          <a:endParaRPr lang="zh-CN" altLang="en-US"/>
        </a:p>
      </dgm:t>
    </dgm:pt>
    <dgm:pt modelId="{D6EF8C41-AA6A-4339-A8FB-2AECEE2438FA}" type="pres">
      <dgm:prSet presAssocID="{EDA5C090-DC7D-468D-AA97-DCB1C67313F2}" presName="root2" presStyleCnt="0"/>
      <dgm:spPr/>
    </dgm:pt>
    <dgm:pt modelId="{53BB3C9E-230A-4BB5-9326-EC28481068D7}" type="pres">
      <dgm:prSet presAssocID="{EDA5C090-DC7D-468D-AA97-DCB1C67313F2}" presName="LevelTwoTextNode" presStyleLbl="node2" presStyleIdx="6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2E5C1B9-34AD-4AC3-83FE-34866BF54763}" type="pres">
      <dgm:prSet presAssocID="{EDA5C090-DC7D-468D-AA97-DCB1C67313F2}" presName="level3hierChild" presStyleCnt="0"/>
      <dgm:spPr/>
    </dgm:pt>
    <dgm:pt modelId="{89F92CCD-7AE2-45C8-926B-CC6428022018}" type="pres">
      <dgm:prSet presAssocID="{EC0D0C47-DE6B-4978-BB44-EBD2499487CD}" presName="conn2-1" presStyleLbl="parChTrans1D2" presStyleIdx="7" presStyleCnt="8"/>
      <dgm:spPr/>
      <dgm:t>
        <a:bodyPr/>
        <a:lstStyle/>
        <a:p>
          <a:endParaRPr lang="zh-CN" altLang="en-US"/>
        </a:p>
      </dgm:t>
    </dgm:pt>
    <dgm:pt modelId="{8E254C3A-F7A7-4FA1-ABF0-52515959E051}" type="pres">
      <dgm:prSet presAssocID="{EC0D0C47-DE6B-4978-BB44-EBD2499487CD}" presName="connTx" presStyleLbl="parChTrans1D2" presStyleIdx="7" presStyleCnt="8"/>
      <dgm:spPr/>
      <dgm:t>
        <a:bodyPr/>
        <a:lstStyle/>
        <a:p>
          <a:endParaRPr lang="zh-CN" altLang="en-US"/>
        </a:p>
      </dgm:t>
    </dgm:pt>
    <dgm:pt modelId="{D6E609D3-ED6B-4867-8CBB-F56CF0881321}" type="pres">
      <dgm:prSet presAssocID="{E2FE2246-D061-4791-8A30-551F7E25D7E3}" presName="root2" presStyleCnt="0"/>
      <dgm:spPr/>
    </dgm:pt>
    <dgm:pt modelId="{AF13AD17-7754-4A22-B263-AA270D7EFFAC}" type="pres">
      <dgm:prSet presAssocID="{E2FE2246-D061-4791-8A30-551F7E25D7E3}" presName="LevelTwoTextNode" presStyleLbl="node2" presStyleIdx="7" presStyleCnt="8" custScaleX="239190" custScaleY="440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DA855E6-166F-4B6D-9AC5-8DBBC6BF7902}" type="pres">
      <dgm:prSet presAssocID="{E2FE2246-D061-4791-8A30-551F7E25D7E3}" presName="level3hierChild" presStyleCnt="0"/>
      <dgm:spPr/>
    </dgm:pt>
  </dgm:ptLst>
  <dgm:cxnLst>
    <dgm:cxn modelId="{01F1B95C-5264-4E90-BA98-FA8269D57A17}" type="presOf" srcId="{DE1506E3-DE54-4966-83F4-8DCEF03729EB}" destId="{76142DC3-F89D-4AD4-A886-CA4A84EE7810}" srcOrd="0" destOrd="0" presId="urn:microsoft.com/office/officeart/2005/8/layout/hierarchy2"/>
    <dgm:cxn modelId="{A8C799EA-962A-44D0-BF6E-E7898141597A}" type="presOf" srcId="{53735D0C-98D9-4F68-BB53-91C1E922930A}" destId="{5433C05D-92D5-427F-A3C5-FA4B5471AACE}" srcOrd="1" destOrd="0" presId="urn:microsoft.com/office/officeart/2005/8/layout/hierarchy2"/>
    <dgm:cxn modelId="{A4C24F90-037E-4B65-942A-B8A252F4B8A4}" type="presOf" srcId="{DDBF0D2E-37CA-45A8-B1C8-A9A089AD022D}" destId="{2E754551-8033-41E1-A0A2-5C253A2C7DFA}" srcOrd="0" destOrd="0" presId="urn:microsoft.com/office/officeart/2005/8/layout/hierarchy2"/>
    <dgm:cxn modelId="{19F9B0B9-A456-4209-A8E2-68C88378BB1F}" srcId="{288FEA6F-6DB6-42F1-A2A0-8812C0FF5DF0}" destId="{B865F5AE-4FB0-4F0A-8CC2-2FBC4625925D}" srcOrd="1" destOrd="0" parTransId="{540325F7-767D-428A-8536-68C22C7323C5}" sibTransId="{45F3CE4B-0EED-4999-90E7-9C53CB118D2D}"/>
    <dgm:cxn modelId="{B038D710-626F-4299-874F-4303D1FA4318}" srcId="{288FEA6F-6DB6-42F1-A2A0-8812C0FF5DF0}" destId="{5BF18318-BF69-48B1-A442-1077104802B5}" srcOrd="2" destOrd="0" parTransId="{39DC80C9-2B78-4DA7-8327-07FBE248984B}" sibTransId="{71384B2B-1999-494E-93BF-3E369507BEC6}"/>
    <dgm:cxn modelId="{190A11FC-518D-4510-A106-61F9C4D7DDE0}" type="presOf" srcId="{288FEA6F-6DB6-42F1-A2A0-8812C0FF5DF0}" destId="{4D5BB701-C864-414F-8666-30857889F4BC}" srcOrd="0" destOrd="0" presId="urn:microsoft.com/office/officeart/2005/8/layout/hierarchy2"/>
    <dgm:cxn modelId="{5B4BB523-A860-4FD1-B082-8F6FF9A7A265}" type="presOf" srcId="{35C360D8-FED8-4167-A043-2BE3615967A5}" destId="{6A9F8E5E-0DA6-4E54-A142-CE8A7338A15C}" srcOrd="0" destOrd="0" presId="urn:microsoft.com/office/officeart/2005/8/layout/hierarchy2"/>
    <dgm:cxn modelId="{C37B4516-87E2-4B26-9927-F66F215FA2F2}" type="presOf" srcId="{540325F7-767D-428A-8536-68C22C7323C5}" destId="{CB6A0E2E-8CDF-495D-8C39-8CA7B9A17553}" srcOrd="0" destOrd="0" presId="urn:microsoft.com/office/officeart/2005/8/layout/hierarchy2"/>
    <dgm:cxn modelId="{8FF1E6E0-A74C-4472-BC65-F5EFA1CB235B}" type="presOf" srcId="{39DC80C9-2B78-4DA7-8327-07FBE248984B}" destId="{EA1F65AA-0553-42DA-816E-823EA2EC39F4}" srcOrd="1" destOrd="0" presId="urn:microsoft.com/office/officeart/2005/8/layout/hierarchy2"/>
    <dgm:cxn modelId="{146DBAE6-1B6D-4B5D-BE22-0E1B2AB0B344}" srcId="{4705A699-3B5E-4213-9F9C-5811A59C48EC}" destId="{E07FFC7B-F812-467F-9035-8149BE27BE8F}" srcOrd="1" destOrd="0" parTransId="{165721C2-2384-4087-984C-104051A16AEB}" sibTransId="{2C8AD2DF-F441-4751-8BEE-C9DFAE5259E6}"/>
    <dgm:cxn modelId="{812ADA92-F20C-4E5D-B9AB-46223B8048A1}" type="presOf" srcId="{9AEC1BAF-BB43-4A27-B157-FDE719F7C76C}" destId="{371F8645-33F4-4195-BA43-132FC22EEF9C}" srcOrd="1" destOrd="0" presId="urn:microsoft.com/office/officeart/2005/8/layout/hierarchy2"/>
    <dgm:cxn modelId="{CD1F3D77-A904-47E3-B832-35CAAE44FAB4}" type="presOf" srcId="{D55039EE-FB56-4C7B-892F-1E04A93DB5A5}" destId="{34340F2E-E0A9-4F21-A2B7-CB2AD348A9DD}" srcOrd="1" destOrd="0" presId="urn:microsoft.com/office/officeart/2005/8/layout/hierarchy2"/>
    <dgm:cxn modelId="{69DF0853-104C-4024-88DE-84CF3163B6E3}" srcId="{E07FFC7B-F812-467F-9035-8149BE27BE8F}" destId="{EDA5C090-DC7D-468D-AA97-DCB1C67313F2}" srcOrd="0" destOrd="0" parTransId="{D55039EE-FB56-4C7B-892F-1E04A93DB5A5}" sibTransId="{C3E3EC5D-20DF-4799-8A89-C2D1481C4D93}"/>
    <dgm:cxn modelId="{A69248D8-62FC-4624-8366-6DFC27D553E6}" type="presOf" srcId="{EDA5C090-DC7D-468D-AA97-DCB1C67313F2}" destId="{53BB3C9E-230A-4BB5-9326-EC28481068D7}" srcOrd="0" destOrd="0" presId="urn:microsoft.com/office/officeart/2005/8/layout/hierarchy2"/>
    <dgm:cxn modelId="{AC7D6D85-B296-41E8-B0BB-A329ECA9AFB8}" srcId="{4705A699-3B5E-4213-9F9C-5811A59C48EC}" destId="{288FEA6F-6DB6-42F1-A2A0-8812C0FF5DF0}" srcOrd="0" destOrd="0" parTransId="{F0029096-61A8-435E-84A2-69D004B44658}" sibTransId="{12D62B2A-2AA4-4938-B648-E5047D019304}"/>
    <dgm:cxn modelId="{C9E81709-5B18-4388-B48B-3ADE5AFC81C4}" type="presOf" srcId="{D55039EE-FB56-4C7B-892F-1E04A93DB5A5}" destId="{CF8CF0C2-EAC3-4DCF-A4CA-2D91989B5D7F}" srcOrd="0" destOrd="0" presId="urn:microsoft.com/office/officeart/2005/8/layout/hierarchy2"/>
    <dgm:cxn modelId="{7F10DBA8-BD98-405C-B27B-301DD1A41C44}" type="presOf" srcId="{53735D0C-98D9-4F68-BB53-91C1E922930A}" destId="{273CD318-6555-4787-A3F2-6C0857C6E355}" srcOrd="0" destOrd="0" presId="urn:microsoft.com/office/officeart/2005/8/layout/hierarchy2"/>
    <dgm:cxn modelId="{6AAB47D3-02EB-4571-8D18-24D264DC4F41}" type="presOf" srcId="{E2FE2246-D061-4791-8A30-551F7E25D7E3}" destId="{AF13AD17-7754-4A22-B263-AA270D7EFFAC}" srcOrd="0" destOrd="0" presId="urn:microsoft.com/office/officeart/2005/8/layout/hierarchy2"/>
    <dgm:cxn modelId="{AA87B63E-4FD5-4DD2-9C48-22C54B5EC9A5}" type="presOf" srcId="{EBFF592C-0253-4610-8771-9E22CFEBA952}" destId="{C56FCBC2-7795-4F59-B9B0-46E2C5B3E276}" srcOrd="1" destOrd="0" presId="urn:microsoft.com/office/officeart/2005/8/layout/hierarchy2"/>
    <dgm:cxn modelId="{71F7BDC6-CD7F-4489-813D-37B5E2051A0F}" srcId="{288FEA6F-6DB6-42F1-A2A0-8812C0FF5DF0}" destId="{3B80F6CE-E2FA-4F1E-88F6-E0A33D83F814}" srcOrd="0" destOrd="0" parTransId="{53735D0C-98D9-4F68-BB53-91C1E922930A}" sibTransId="{73CEB6E2-F451-4FFB-A5EB-DE28E07DFD26}"/>
    <dgm:cxn modelId="{0CF4CCD1-3F36-42D5-BE26-0622DE7E9244}" type="presOf" srcId="{540325F7-767D-428A-8536-68C22C7323C5}" destId="{53BAF308-F952-4B4A-B541-0A2C1EC51DD7}" srcOrd="1" destOrd="0" presId="urn:microsoft.com/office/officeart/2005/8/layout/hierarchy2"/>
    <dgm:cxn modelId="{D5B601E2-B8D7-4870-8260-CCF4D784C1F7}" type="presOf" srcId="{B865F5AE-4FB0-4F0A-8CC2-2FBC4625925D}" destId="{269C0208-17AC-4CA7-90DD-1A94A9880413}" srcOrd="0" destOrd="0" presId="urn:microsoft.com/office/officeart/2005/8/layout/hierarchy2"/>
    <dgm:cxn modelId="{56968E3A-7FBD-41E0-98C3-95EB75BC98CC}" type="presOf" srcId="{3B80F6CE-E2FA-4F1E-88F6-E0A33D83F814}" destId="{BFF64352-5BF5-4475-AD45-6BBEBE956634}" srcOrd="0" destOrd="0" presId="urn:microsoft.com/office/officeart/2005/8/layout/hierarchy2"/>
    <dgm:cxn modelId="{CBDFA565-9509-40EE-AF7A-9AAE55B58571}" srcId="{288FEA6F-6DB6-42F1-A2A0-8812C0FF5DF0}" destId="{35C360D8-FED8-4167-A043-2BE3615967A5}" srcOrd="4" destOrd="0" parTransId="{DDBF0D2E-37CA-45A8-B1C8-A9A089AD022D}" sibTransId="{E58F35CE-E7AA-429F-AE11-F91592F2D742}"/>
    <dgm:cxn modelId="{746A49B6-2BA9-40E0-BE91-A15C4D0567D1}" srcId="{E07FFC7B-F812-467F-9035-8149BE27BE8F}" destId="{E2FE2246-D061-4791-8A30-551F7E25D7E3}" srcOrd="1" destOrd="0" parTransId="{EC0D0C47-DE6B-4978-BB44-EBD2499487CD}" sibTransId="{6BF673FB-8D9C-4781-817C-F5D8F80F85BE}"/>
    <dgm:cxn modelId="{31FFD9FA-C665-4725-BAA4-3FBB441EF7C3}" type="presOf" srcId="{5BF18318-BF69-48B1-A442-1077104802B5}" destId="{2DFA869F-442D-40EF-BB4D-10357D0CE1ED}" srcOrd="0" destOrd="0" presId="urn:microsoft.com/office/officeart/2005/8/layout/hierarchy2"/>
    <dgm:cxn modelId="{FFB3E70A-0AFD-4202-A3E2-48A8A4BFBD65}" type="presOf" srcId="{DDBF0D2E-37CA-45A8-B1C8-A9A089AD022D}" destId="{40E21E81-421A-48AC-A072-32B8C514D7C3}" srcOrd="1" destOrd="0" presId="urn:microsoft.com/office/officeart/2005/8/layout/hierarchy2"/>
    <dgm:cxn modelId="{4956B04E-9424-4C64-8835-FE0BFCC30CA8}" srcId="{288FEA6F-6DB6-42F1-A2A0-8812C0FF5DF0}" destId="{5BB9D320-9293-4828-AAF1-311900EE55EB}" srcOrd="3" destOrd="0" parTransId="{9AEC1BAF-BB43-4A27-B157-FDE719F7C76C}" sibTransId="{62D4250D-099E-4D86-9B4C-840F85FED065}"/>
    <dgm:cxn modelId="{30CE0D4E-154F-42DD-80D4-D768DA968BC8}" type="presOf" srcId="{EC0D0C47-DE6B-4978-BB44-EBD2499487CD}" destId="{8E254C3A-F7A7-4FA1-ABF0-52515959E051}" srcOrd="1" destOrd="0" presId="urn:microsoft.com/office/officeart/2005/8/layout/hierarchy2"/>
    <dgm:cxn modelId="{2523E67F-05C1-47A9-A95A-9EE09EF567BF}" type="presOf" srcId="{5BB9D320-9293-4828-AAF1-311900EE55EB}" destId="{78C4B69F-36BB-4771-9C18-82C940F4D179}" srcOrd="0" destOrd="0" presId="urn:microsoft.com/office/officeart/2005/8/layout/hierarchy2"/>
    <dgm:cxn modelId="{A8A4D9BD-C12D-4317-B74A-C4C233693F6B}" type="presOf" srcId="{EBFF592C-0253-4610-8771-9E22CFEBA952}" destId="{2C0536C6-597E-4AFE-A848-AAFE537655B4}" srcOrd="0" destOrd="0" presId="urn:microsoft.com/office/officeart/2005/8/layout/hierarchy2"/>
    <dgm:cxn modelId="{3042C03C-2731-4729-9D9F-23092604590A}" type="presOf" srcId="{9AEC1BAF-BB43-4A27-B157-FDE719F7C76C}" destId="{AF11A386-A458-442A-8338-ACCF88816B39}" srcOrd="0" destOrd="0" presId="urn:microsoft.com/office/officeart/2005/8/layout/hierarchy2"/>
    <dgm:cxn modelId="{DFBDDC5A-DB60-4B6B-BE59-28AA88BB056A}" type="presOf" srcId="{EC0D0C47-DE6B-4978-BB44-EBD2499487CD}" destId="{89F92CCD-7AE2-45C8-926B-CC6428022018}" srcOrd="0" destOrd="0" presId="urn:microsoft.com/office/officeart/2005/8/layout/hierarchy2"/>
    <dgm:cxn modelId="{6E3B9E67-B49B-4C4F-98A7-E87198121E4B}" srcId="{288FEA6F-6DB6-42F1-A2A0-8812C0FF5DF0}" destId="{DE1506E3-DE54-4966-83F4-8DCEF03729EB}" srcOrd="5" destOrd="0" parTransId="{EBFF592C-0253-4610-8771-9E22CFEBA952}" sibTransId="{C4300A12-862A-4AEF-9C1E-484526C52E7B}"/>
    <dgm:cxn modelId="{0A8B519C-9E8B-4CE1-BACB-F6B1C2C05464}" type="presOf" srcId="{E07FFC7B-F812-467F-9035-8149BE27BE8F}" destId="{C64A2B7B-42C6-435F-ADFD-90E5215F1C07}" srcOrd="0" destOrd="0" presId="urn:microsoft.com/office/officeart/2005/8/layout/hierarchy2"/>
    <dgm:cxn modelId="{FA03CF2B-53D0-4F38-80AA-8C393400EC19}" type="presOf" srcId="{39DC80C9-2B78-4DA7-8327-07FBE248984B}" destId="{9E21D04D-3ED9-4752-A66C-5E38C338433F}" srcOrd="0" destOrd="0" presId="urn:microsoft.com/office/officeart/2005/8/layout/hierarchy2"/>
    <dgm:cxn modelId="{7FF69B28-DD79-4FB1-8864-2C51DB1E3D27}" type="presOf" srcId="{4705A699-3B5E-4213-9F9C-5811A59C48EC}" destId="{9C41BCC7-EC89-408F-8BC1-65F7266B0B2D}" srcOrd="0" destOrd="0" presId="urn:microsoft.com/office/officeart/2005/8/layout/hierarchy2"/>
    <dgm:cxn modelId="{D673B0E5-2A75-4D59-BBFA-50DA820D9008}" type="presParOf" srcId="{9C41BCC7-EC89-408F-8BC1-65F7266B0B2D}" destId="{3EC0D8A4-B75A-438E-88EE-49A72EDC4CD7}" srcOrd="0" destOrd="0" presId="urn:microsoft.com/office/officeart/2005/8/layout/hierarchy2"/>
    <dgm:cxn modelId="{2BFBA5E9-D44F-4D76-83AF-3408457ED333}" type="presParOf" srcId="{3EC0D8A4-B75A-438E-88EE-49A72EDC4CD7}" destId="{4D5BB701-C864-414F-8666-30857889F4BC}" srcOrd="0" destOrd="0" presId="urn:microsoft.com/office/officeart/2005/8/layout/hierarchy2"/>
    <dgm:cxn modelId="{2E6B0640-AA8B-468F-A5DA-205D9A03B7B0}" type="presParOf" srcId="{3EC0D8A4-B75A-438E-88EE-49A72EDC4CD7}" destId="{0C6956A0-7BE6-4724-9B61-9F53DBB2E18C}" srcOrd="1" destOrd="0" presId="urn:microsoft.com/office/officeart/2005/8/layout/hierarchy2"/>
    <dgm:cxn modelId="{5E00DD37-4163-44CE-B2AC-13FA66A95A08}" type="presParOf" srcId="{0C6956A0-7BE6-4724-9B61-9F53DBB2E18C}" destId="{273CD318-6555-4787-A3F2-6C0857C6E355}" srcOrd="0" destOrd="0" presId="urn:microsoft.com/office/officeart/2005/8/layout/hierarchy2"/>
    <dgm:cxn modelId="{F46E0818-F8F4-453F-89C6-4CE04AF98FDF}" type="presParOf" srcId="{273CD318-6555-4787-A3F2-6C0857C6E355}" destId="{5433C05D-92D5-427F-A3C5-FA4B5471AACE}" srcOrd="0" destOrd="0" presId="urn:microsoft.com/office/officeart/2005/8/layout/hierarchy2"/>
    <dgm:cxn modelId="{F155249A-8762-4165-9EAF-840F1F60D1D9}" type="presParOf" srcId="{0C6956A0-7BE6-4724-9B61-9F53DBB2E18C}" destId="{55ADD5BD-480A-4B27-89C3-5739D7E53F7E}" srcOrd="1" destOrd="0" presId="urn:microsoft.com/office/officeart/2005/8/layout/hierarchy2"/>
    <dgm:cxn modelId="{DEDB8D8C-B2CE-4854-879C-5DE0D5BB40A2}" type="presParOf" srcId="{55ADD5BD-480A-4B27-89C3-5739D7E53F7E}" destId="{BFF64352-5BF5-4475-AD45-6BBEBE956634}" srcOrd="0" destOrd="0" presId="urn:microsoft.com/office/officeart/2005/8/layout/hierarchy2"/>
    <dgm:cxn modelId="{0A7675AA-AD0B-4F8C-B155-DC4FB0EF0915}" type="presParOf" srcId="{55ADD5BD-480A-4B27-89C3-5739D7E53F7E}" destId="{17A4271D-D36E-4105-9E31-AB3AD816B4A7}" srcOrd="1" destOrd="0" presId="urn:microsoft.com/office/officeart/2005/8/layout/hierarchy2"/>
    <dgm:cxn modelId="{70686200-885D-4464-8BDB-670B4FFA50F7}" type="presParOf" srcId="{0C6956A0-7BE6-4724-9B61-9F53DBB2E18C}" destId="{CB6A0E2E-8CDF-495D-8C39-8CA7B9A17553}" srcOrd="2" destOrd="0" presId="urn:microsoft.com/office/officeart/2005/8/layout/hierarchy2"/>
    <dgm:cxn modelId="{18499F55-55F3-468E-B502-F11E92CF3994}" type="presParOf" srcId="{CB6A0E2E-8CDF-495D-8C39-8CA7B9A17553}" destId="{53BAF308-F952-4B4A-B541-0A2C1EC51DD7}" srcOrd="0" destOrd="0" presId="urn:microsoft.com/office/officeart/2005/8/layout/hierarchy2"/>
    <dgm:cxn modelId="{05E5C56A-3020-4931-91EF-E24FB46605D6}" type="presParOf" srcId="{0C6956A0-7BE6-4724-9B61-9F53DBB2E18C}" destId="{7D39CACD-3B50-489D-AB4B-D7C7DBFA8A20}" srcOrd="3" destOrd="0" presId="urn:microsoft.com/office/officeart/2005/8/layout/hierarchy2"/>
    <dgm:cxn modelId="{8249C2AC-CC66-4414-A651-5D6511969B93}" type="presParOf" srcId="{7D39CACD-3B50-489D-AB4B-D7C7DBFA8A20}" destId="{269C0208-17AC-4CA7-90DD-1A94A9880413}" srcOrd="0" destOrd="0" presId="urn:microsoft.com/office/officeart/2005/8/layout/hierarchy2"/>
    <dgm:cxn modelId="{FD3593AC-9E3B-4DE0-A18C-08E317A3AD34}" type="presParOf" srcId="{7D39CACD-3B50-489D-AB4B-D7C7DBFA8A20}" destId="{6FF56E4A-ACF5-4F83-A596-BA2EAC513C84}" srcOrd="1" destOrd="0" presId="urn:microsoft.com/office/officeart/2005/8/layout/hierarchy2"/>
    <dgm:cxn modelId="{E48BE7B8-0C74-4620-A168-501EF4AE7805}" type="presParOf" srcId="{0C6956A0-7BE6-4724-9B61-9F53DBB2E18C}" destId="{9E21D04D-3ED9-4752-A66C-5E38C338433F}" srcOrd="4" destOrd="0" presId="urn:microsoft.com/office/officeart/2005/8/layout/hierarchy2"/>
    <dgm:cxn modelId="{1788D183-6682-4508-9483-6BB2B2CF4322}" type="presParOf" srcId="{9E21D04D-3ED9-4752-A66C-5E38C338433F}" destId="{EA1F65AA-0553-42DA-816E-823EA2EC39F4}" srcOrd="0" destOrd="0" presId="urn:microsoft.com/office/officeart/2005/8/layout/hierarchy2"/>
    <dgm:cxn modelId="{E10284AA-481A-45CD-889C-5A0785C56B77}" type="presParOf" srcId="{0C6956A0-7BE6-4724-9B61-9F53DBB2E18C}" destId="{6277A6CD-9473-4C1F-BE50-6C08B3BA2B6F}" srcOrd="5" destOrd="0" presId="urn:microsoft.com/office/officeart/2005/8/layout/hierarchy2"/>
    <dgm:cxn modelId="{B4385AA8-DD10-4BAA-A3C2-62D2F2188DAD}" type="presParOf" srcId="{6277A6CD-9473-4C1F-BE50-6C08B3BA2B6F}" destId="{2DFA869F-442D-40EF-BB4D-10357D0CE1ED}" srcOrd="0" destOrd="0" presId="urn:microsoft.com/office/officeart/2005/8/layout/hierarchy2"/>
    <dgm:cxn modelId="{1320849C-DC56-43AF-ADFC-E372D885D15E}" type="presParOf" srcId="{6277A6CD-9473-4C1F-BE50-6C08B3BA2B6F}" destId="{1C763C07-A646-4DFA-8359-5BF73B255305}" srcOrd="1" destOrd="0" presId="urn:microsoft.com/office/officeart/2005/8/layout/hierarchy2"/>
    <dgm:cxn modelId="{75D3A85A-1634-4DE9-AF97-3E23E91C14D4}" type="presParOf" srcId="{0C6956A0-7BE6-4724-9B61-9F53DBB2E18C}" destId="{AF11A386-A458-442A-8338-ACCF88816B39}" srcOrd="6" destOrd="0" presId="urn:microsoft.com/office/officeart/2005/8/layout/hierarchy2"/>
    <dgm:cxn modelId="{49045819-EA99-4BCD-BAC8-615509B08F73}" type="presParOf" srcId="{AF11A386-A458-442A-8338-ACCF88816B39}" destId="{371F8645-33F4-4195-BA43-132FC22EEF9C}" srcOrd="0" destOrd="0" presId="urn:microsoft.com/office/officeart/2005/8/layout/hierarchy2"/>
    <dgm:cxn modelId="{99305021-E49F-4B4D-AEA6-5F841A33EBB6}" type="presParOf" srcId="{0C6956A0-7BE6-4724-9B61-9F53DBB2E18C}" destId="{58380FFF-82D3-4DFE-8AC8-2AF575625363}" srcOrd="7" destOrd="0" presId="urn:microsoft.com/office/officeart/2005/8/layout/hierarchy2"/>
    <dgm:cxn modelId="{AEC2A70E-0324-436E-9F95-CCBD1162602F}" type="presParOf" srcId="{58380FFF-82D3-4DFE-8AC8-2AF575625363}" destId="{78C4B69F-36BB-4771-9C18-82C940F4D179}" srcOrd="0" destOrd="0" presId="urn:microsoft.com/office/officeart/2005/8/layout/hierarchy2"/>
    <dgm:cxn modelId="{A0BE6F15-12EA-4788-84EA-9B92181F72A8}" type="presParOf" srcId="{58380FFF-82D3-4DFE-8AC8-2AF575625363}" destId="{7908E3E5-8C39-4997-ABB0-D01C22EEE978}" srcOrd="1" destOrd="0" presId="urn:microsoft.com/office/officeart/2005/8/layout/hierarchy2"/>
    <dgm:cxn modelId="{53212BF7-7599-4294-8C29-42DC300B8868}" type="presParOf" srcId="{0C6956A0-7BE6-4724-9B61-9F53DBB2E18C}" destId="{2E754551-8033-41E1-A0A2-5C253A2C7DFA}" srcOrd="8" destOrd="0" presId="urn:microsoft.com/office/officeart/2005/8/layout/hierarchy2"/>
    <dgm:cxn modelId="{72CFB809-EF96-4A75-8ADA-8A371F057D7C}" type="presParOf" srcId="{2E754551-8033-41E1-A0A2-5C253A2C7DFA}" destId="{40E21E81-421A-48AC-A072-32B8C514D7C3}" srcOrd="0" destOrd="0" presId="urn:microsoft.com/office/officeart/2005/8/layout/hierarchy2"/>
    <dgm:cxn modelId="{116DC663-817C-471A-9273-F778EED1AAE9}" type="presParOf" srcId="{0C6956A0-7BE6-4724-9B61-9F53DBB2E18C}" destId="{D9321CD4-3ABF-4375-B40B-39E1777B30C2}" srcOrd="9" destOrd="0" presId="urn:microsoft.com/office/officeart/2005/8/layout/hierarchy2"/>
    <dgm:cxn modelId="{CB075992-0292-4CE2-8720-7973DC2ADB3E}" type="presParOf" srcId="{D9321CD4-3ABF-4375-B40B-39E1777B30C2}" destId="{6A9F8E5E-0DA6-4E54-A142-CE8A7338A15C}" srcOrd="0" destOrd="0" presId="urn:microsoft.com/office/officeart/2005/8/layout/hierarchy2"/>
    <dgm:cxn modelId="{284ECE02-F9E7-4F71-AB7B-6C1A9D3CE4A7}" type="presParOf" srcId="{D9321CD4-3ABF-4375-B40B-39E1777B30C2}" destId="{6B7B5B70-79E6-4EA7-8558-D5A4D1EDB222}" srcOrd="1" destOrd="0" presId="urn:microsoft.com/office/officeart/2005/8/layout/hierarchy2"/>
    <dgm:cxn modelId="{88886702-A156-4636-A66A-7477118CB7B6}" type="presParOf" srcId="{0C6956A0-7BE6-4724-9B61-9F53DBB2E18C}" destId="{2C0536C6-597E-4AFE-A848-AAFE537655B4}" srcOrd="10" destOrd="0" presId="urn:microsoft.com/office/officeart/2005/8/layout/hierarchy2"/>
    <dgm:cxn modelId="{AB2D56E6-32F1-47A7-AA30-C02CE4CA488E}" type="presParOf" srcId="{2C0536C6-597E-4AFE-A848-AAFE537655B4}" destId="{C56FCBC2-7795-4F59-B9B0-46E2C5B3E276}" srcOrd="0" destOrd="0" presId="urn:microsoft.com/office/officeart/2005/8/layout/hierarchy2"/>
    <dgm:cxn modelId="{6C3D0FE4-52AA-454E-82A9-927BFE8969C3}" type="presParOf" srcId="{0C6956A0-7BE6-4724-9B61-9F53DBB2E18C}" destId="{A3974412-D94C-4B58-BBF9-6FE0B918BEAF}" srcOrd="11" destOrd="0" presId="urn:microsoft.com/office/officeart/2005/8/layout/hierarchy2"/>
    <dgm:cxn modelId="{114EC17C-1B15-49BB-809E-7887DF8E2EFC}" type="presParOf" srcId="{A3974412-D94C-4B58-BBF9-6FE0B918BEAF}" destId="{76142DC3-F89D-4AD4-A886-CA4A84EE7810}" srcOrd="0" destOrd="0" presId="urn:microsoft.com/office/officeart/2005/8/layout/hierarchy2"/>
    <dgm:cxn modelId="{A4239F36-6D06-464F-B15B-102604B78D90}" type="presParOf" srcId="{A3974412-D94C-4B58-BBF9-6FE0B918BEAF}" destId="{D5035F3A-73EC-43AA-8E93-DB40495BAAAD}" srcOrd="1" destOrd="0" presId="urn:microsoft.com/office/officeart/2005/8/layout/hierarchy2"/>
    <dgm:cxn modelId="{38136D1C-6B22-490F-B272-D5168401D36F}" type="presParOf" srcId="{9C41BCC7-EC89-408F-8BC1-65F7266B0B2D}" destId="{CB8D006E-F3FC-4D2B-8F08-A2ADA37DB248}" srcOrd="1" destOrd="0" presId="urn:microsoft.com/office/officeart/2005/8/layout/hierarchy2"/>
    <dgm:cxn modelId="{1F08F1BB-1908-434C-9489-A63DE5980FD2}" type="presParOf" srcId="{CB8D006E-F3FC-4D2B-8F08-A2ADA37DB248}" destId="{C64A2B7B-42C6-435F-ADFD-90E5215F1C07}" srcOrd="0" destOrd="0" presId="urn:microsoft.com/office/officeart/2005/8/layout/hierarchy2"/>
    <dgm:cxn modelId="{86285635-1AE5-47E1-B5E8-4C30ADBB7F96}" type="presParOf" srcId="{CB8D006E-F3FC-4D2B-8F08-A2ADA37DB248}" destId="{BD84C08C-2A6A-4C22-811A-FFD680B8AABF}" srcOrd="1" destOrd="0" presId="urn:microsoft.com/office/officeart/2005/8/layout/hierarchy2"/>
    <dgm:cxn modelId="{4488D4EE-51D5-4959-973F-81A89BDE21B3}" type="presParOf" srcId="{BD84C08C-2A6A-4C22-811A-FFD680B8AABF}" destId="{CF8CF0C2-EAC3-4DCF-A4CA-2D91989B5D7F}" srcOrd="0" destOrd="0" presId="urn:microsoft.com/office/officeart/2005/8/layout/hierarchy2"/>
    <dgm:cxn modelId="{E7F36EDF-F610-478E-B47A-A584582BC59D}" type="presParOf" srcId="{CF8CF0C2-EAC3-4DCF-A4CA-2D91989B5D7F}" destId="{34340F2E-E0A9-4F21-A2B7-CB2AD348A9DD}" srcOrd="0" destOrd="0" presId="urn:microsoft.com/office/officeart/2005/8/layout/hierarchy2"/>
    <dgm:cxn modelId="{22D937F1-1F07-4335-9A42-DC98E229EA46}" type="presParOf" srcId="{BD84C08C-2A6A-4C22-811A-FFD680B8AABF}" destId="{D6EF8C41-AA6A-4339-A8FB-2AECEE2438FA}" srcOrd="1" destOrd="0" presId="urn:microsoft.com/office/officeart/2005/8/layout/hierarchy2"/>
    <dgm:cxn modelId="{27C2240D-C8E6-4BEB-ACAD-CAB053AD3CEC}" type="presParOf" srcId="{D6EF8C41-AA6A-4339-A8FB-2AECEE2438FA}" destId="{53BB3C9E-230A-4BB5-9326-EC28481068D7}" srcOrd="0" destOrd="0" presId="urn:microsoft.com/office/officeart/2005/8/layout/hierarchy2"/>
    <dgm:cxn modelId="{64495C1B-6A72-4A78-90D0-E1A7373D1980}" type="presParOf" srcId="{D6EF8C41-AA6A-4339-A8FB-2AECEE2438FA}" destId="{12E5C1B9-34AD-4AC3-83FE-34866BF54763}" srcOrd="1" destOrd="0" presId="urn:microsoft.com/office/officeart/2005/8/layout/hierarchy2"/>
    <dgm:cxn modelId="{8DF41BDE-2DC6-461D-A366-4A3BD248D892}" type="presParOf" srcId="{BD84C08C-2A6A-4C22-811A-FFD680B8AABF}" destId="{89F92CCD-7AE2-45C8-926B-CC6428022018}" srcOrd="2" destOrd="0" presId="urn:microsoft.com/office/officeart/2005/8/layout/hierarchy2"/>
    <dgm:cxn modelId="{DF37B9F5-82FF-495E-AC68-9567390CFF3F}" type="presParOf" srcId="{89F92CCD-7AE2-45C8-926B-CC6428022018}" destId="{8E254C3A-F7A7-4FA1-ABF0-52515959E051}" srcOrd="0" destOrd="0" presId="urn:microsoft.com/office/officeart/2005/8/layout/hierarchy2"/>
    <dgm:cxn modelId="{5513D5AD-C130-4400-8FA8-24C3113B330F}" type="presParOf" srcId="{BD84C08C-2A6A-4C22-811A-FFD680B8AABF}" destId="{D6E609D3-ED6B-4867-8CBB-F56CF0881321}" srcOrd="3" destOrd="0" presId="urn:microsoft.com/office/officeart/2005/8/layout/hierarchy2"/>
    <dgm:cxn modelId="{E50C1B3A-6A70-4C24-BDA7-98AC541EE086}" type="presParOf" srcId="{D6E609D3-ED6B-4867-8CBB-F56CF0881321}" destId="{AF13AD17-7754-4A22-B263-AA270D7EFFAC}" srcOrd="0" destOrd="0" presId="urn:microsoft.com/office/officeart/2005/8/layout/hierarchy2"/>
    <dgm:cxn modelId="{B4F479B2-D4C9-41DB-AE63-B64ED939FD5F}" type="presParOf" srcId="{D6E609D3-ED6B-4867-8CBB-F56CF0881321}" destId="{DDA855E6-166F-4B6D-9AC5-8DBBC6BF79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DD720-A6E3-48F8-89CA-42C05E60E2C9}" type="doc">
      <dgm:prSet loTypeId="urn:microsoft.com/office/officeart/2005/8/layout/hierarchy3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1DAA433-32C2-4D71-A229-1D91198D9D26}">
      <dgm:prSet phldrT="[文本]" custT="1"/>
      <dgm:spPr>
        <a:solidFill>
          <a:srgbClr val="8E0000"/>
        </a:solidFill>
      </dgm:spPr>
      <dgm:t>
        <a:bodyPr/>
        <a:lstStyle/>
        <a:p>
          <a:r>
            <a:rPr lang="zh-CN" altLang="en-US" sz="1600" b="1" dirty="0" smtClean="0"/>
            <a:t>（六）推进科研与技术服务高水平建设，</a:t>
          </a:r>
          <a:endParaRPr lang="en-US" altLang="zh-CN" sz="1600" b="1" dirty="0" smtClean="0"/>
        </a:p>
        <a:p>
          <a:r>
            <a:rPr lang="zh-CN" altLang="en-US" sz="1600" b="1" dirty="0" smtClean="0"/>
            <a:t>提升科技创新实力与服务能力</a:t>
          </a:r>
          <a:endParaRPr lang="zh-CN" altLang="en-US" sz="1600" dirty="0"/>
        </a:p>
      </dgm:t>
    </dgm:pt>
    <dgm:pt modelId="{0977A85A-8DE6-4F3A-B1A3-609CBFCA51E6}" type="parTrans" cxnId="{E98D503F-FFCA-4FB9-9669-3997A69B7975}">
      <dgm:prSet/>
      <dgm:spPr/>
      <dgm:t>
        <a:bodyPr/>
        <a:lstStyle/>
        <a:p>
          <a:endParaRPr lang="zh-CN" altLang="en-US"/>
        </a:p>
      </dgm:t>
    </dgm:pt>
    <dgm:pt modelId="{232B8F22-E50B-4ACB-A4D9-0237382C6DFB}" type="sibTrans" cxnId="{E98D503F-FFCA-4FB9-9669-3997A69B7975}">
      <dgm:prSet/>
      <dgm:spPr/>
      <dgm:t>
        <a:bodyPr/>
        <a:lstStyle/>
        <a:p>
          <a:endParaRPr lang="zh-CN" altLang="en-US"/>
        </a:p>
      </dgm:t>
    </dgm:pt>
    <dgm:pt modelId="{B475158F-A6DB-4DEB-A3FE-C619198ED294}">
      <dgm:prSet phldrT="[文本]" custT="1"/>
      <dgm:spPr>
        <a:solidFill>
          <a:srgbClr val="FFBDBD">
            <a:alpha val="89804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altLang="zh-CN" sz="1600" b="1" dirty="0" smtClean="0">
              <a:solidFill>
                <a:srgbClr val="FF0000"/>
              </a:solidFill>
            </a:rPr>
            <a:t>4</a:t>
          </a:r>
          <a:r>
            <a:rPr lang="zh-CN" altLang="en-US" sz="1600" b="1" dirty="0" smtClean="0">
              <a:solidFill>
                <a:srgbClr val="FF0000"/>
              </a:solidFill>
            </a:rPr>
            <a:t>项举措</a:t>
          </a:r>
          <a:r>
            <a:rPr lang="en-US" altLang="zh-CN" sz="1600" b="1" dirty="0" smtClean="0">
              <a:solidFill>
                <a:srgbClr val="FF0000"/>
              </a:solidFill>
            </a:rPr>
            <a:t>:</a:t>
          </a:r>
          <a:endParaRPr lang="zh-CN" altLang="en-US" sz="1600" b="1" dirty="0">
            <a:solidFill>
              <a:srgbClr val="FF0000"/>
            </a:solidFill>
          </a:endParaRPr>
        </a:p>
      </dgm:t>
    </dgm:pt>
    <dgm:pt modelId="{5BDDEC0C-44D2-485F-937A-13C544C5ABA0}" type="parTrans" cxnId="{E5AB8AE2-1E08-45DB-BCFF-8845143C2F02}">
      <dgm:prSet/>
      <dgm:spPr>
        <a:ln>
          <a:solidFill>
            <a:srgbClr val="8E0000"/>
          </a:solidFill>
        </a:ln>
      </dgm:spPr>
      <dgm:t>
        <a:bodyPr/>
        <a:lstStyle/>
        <a:p>
          <a:endParaRPr lang="zh-CN" altLang="en-US"/>
        </a:p>
      </dgm:t>
    </dgm:pt>
    <dgm:pt modelId="{4B660AEE-089E-446C-B1CE-6A27092E515F}" type="sibTrans" cxnId="{E5AB8AE2-1E08-45DB-BCFF-8845143C2F02}">
      <dgm:prSet/>
      <dgm:spPr/>
      <dgm:t>
        <a:bodyPr/>
        <a:lstStyle/>
        <a:p>
          <a:endParaRPr lang="zh-CN" altLang="en-US"/>
        </a:p>
      </dgm:t>
    </dgm:pt>
    <dgm:pt modelId="{446897B8-9353-4868-9C2C-67D9532F9598}">
      <dgm:prSet phldrT="[文本]" custT="1"/>
      <dgm:spPr>
        <a:solidFill>
          <a:srgbClr val="FFBDBD">
            <a:alpha val="90000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altLang="zh-CN" sz="1400" b="1" dirty="0" smtClean="0">
              <a:solidFill>
                <a:srgbClr val="FF0000"/>
              </a:solidFill>
            </a:rPr>
            <a:t>3</a:t>
          </a:r>
          <a:r>
            <a:rPr lang="zh-CN" altLang="en-US" sz="1400" b="1" dirty="0" smtClean="0">
              <a:solidFill>
                <a:srgbClr val="FF0000"/>
              </a:solidFill>
            </a:rPr>
            <a:t>项重点工程</a:t>
          </a:r>
          <a:r>
            <a:rPr lang="en-US" altLang="zh-CN" sz="1400" b="1" dirty="0" smtClean="0">
              <a:solidFill>
                <a:srgbClr val="FF0000"/>
              </a:solidFill>
            </a:rPr>
            <a:t>:</a:t>
          </a:r>
          <a:endParaRPr lang="zh-CN" altLang="en-US" sz="1400" b="1" dirty="0">
            <a:solidFill>
              <a:srgbClr val="FF0000"/>
            </a:solidFill>
          </a:endParaRPr>
        </a:p>
      </dgm:t>
    </dgm:pt>
    <dgm:pt modelId="{FCABF990-62F0-470B-86CC-E97C78903857}" type="parTrans" cxnId="{0109A247-4B7A-4956-B630-8ECBF6512281}">
      <dgm:prSet/>
      <dgm:spPr>
        <a:ln>
          <a:solidFill>
            <a:srgbClr val="8E0000"/>
          </a:solidFill>
        </a:ln>
      </dgm:spPr>
      <dgm:t>
        <a:bodyPr/>
        <a:lstStyle/>
        <a:p>
          <a:endParaRPr lang="zh-CN" altLang="en-US"/>
        </a:p>
      </dgm:t>
    </dgm:pt>
    <dgm:pt modelId="{48902EA7-2212-479F-AACF-BCD3F2D8D51B}" type="sibTrans" cxnId="{0109A247-4B7A-4956-B630-8ECBF6512281}">
      <dgm:prSet/>
      <dgm:spPr/>
      <dgm:t>
        <a:bodyPr/>
        <a:lstStyle/>
        <a:p>
          <a:endParaRPr lang="zh-CN" altLang="en-US"/>
        </a:p>
      </dgm:t>
    </dgm:pt>
    <dgm:pt modelId="{3DD0D7D1-F41F-48CB-9187-3AC580B662EC}">
      <dgm:prSet phldrT="[文本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CN" altLang="en-US" sz="1600" b="1" dirty="0" smtClean="0"/>
            <a:t>（七）推进继续教育高水平建设，</a:t>
          </a:r>
          <a:endParaRPr lang="en-US" altLang="zh-CN" sz="1600" b="1" dirty="0" smtClean="0"/>
        </a:p>
        <a:p>
          <a:r>
            <a:rPr lang="zh-CN" altLang="en-US" sz="1600" b="1" dirty="0" smtClean="0"/>
            <a:t>提升社会服务能力与贡献度</a:t>
          </a:r>
          <a:endParaRPr lang="zh-CN" altLang="en-US" sz="1600" dirty="0"/>
        </a:p>
      </dgm:t>
    </dgm:pt>
    <dgm:pt modelId="{B3A44FBB-F023-4D7E-82A1-D9CFF4C4D040}" type="parTrans" cxnId="{4E92CFE0-C265-49F4-8889-98FD393F2780}">
      <dgm:prSet/>
      <dgm:spPr/>
      <dgm:t>
        <a:bodyPr/>
        <a:lstStyle/>
        <a:p>
          <a:endParaRPr lang="zh-CN" altLang="en-US"/>
        </a:p>
      </dgm:t>
    </dgm:pt>
    <dgm:pt modelId="{84C3CEC4-77A6-4807-BA98-5C3D5025C47E}" type="sibTrans" cxnId="{4E92CFE0-C265-49F4-8889-98FD393F2780}">
      <dgm:prSet/>
      <dgm:spPr/>
      <dgm:t>
        <a:bodyPr/>
        <a:lstStyle/>
        <a:p>
          <a:endParaRPr lang="zh-CN" altLang="en-US"/>
        </a:p>
      </dgm:t>
    </dgm:pt>
    <dgm:pt modelId="{693A7AD8-00BC-4999-8734-BB10202B8962}">
      <dgm:prSet phldrT="[文本]" custT="1"/>
      <dgm:spPr>
        <a:solidFill>
          <a:srgbClr val="B0C3E6">
            <a:alpha val="89804"/>
          </a:srgb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altLang="zh-CN" sz="1600" b="1" dirty="0" smtClean="0">
              <a:solidFill>
                <a:srgbClr val="FF0000"/>
              </a:solidFill>
            </a:rPr>
            <a:t>4</a:t>
          </a:r>
          <a:r>
            <a:rPr lang="zh-CN" altLang="en-US" sz="1600" b="1" dirty="0" smtClean="0">
              <a:solidFill>
                <a:srgbClr val="FF0000"/>
              </a:solidFill>
            </a:rPr>
            <a:t>项举措</a:t>
          </a:r>
          <a:r>
            <a:rPr lang="en-US" altLang="zh-CN" sz="1600" b="1" dirty="0" smtClean="0">
              <a:solidFill>
                <a:srgbClr val="FF0000"/>
              </a:solidFill>
            </a:rPr>
            <a:t>:</a:t>
          </a:r>
          <a:endParaRPr lang="zh-CN" altLang="en-US" sz="1600" b="1" dirty="0">
            <a:solidFill>
              <a:srgbClr val="FF0000"/>
            </a:solidFill>
          </a:endParaRPr>
        </a:p>
      </dgm:t>
    </dgm:pt>
    <dgm:pt modelId="{FBAA0FC0-297A-46CF-8995-78B4667B58BD}" type="parTrans" cxnId="{432D050A-1803-4565-9197-B3709117D767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1ACD60C7-3F21-4B8C-8102-3EC9A2DB2743}" type="sibTrans" cxnId="{432D050A-1803-4565-9197-B3709117D767}">
      <dgm:prSet/>
      <dgm:spPr/>
      <dgm:t>
        <a:bodyPr/>
        <a:lstStyle/>
        <a:p>
          <a:endParaRPr lang="zh-CN" altLang="en-US"/>
        </a:p>
      </dgm:t>
    </dgm:pt>
    <dgm:pt modelId="{EF36C016-871C-4611-A1C9-27463CC3D6B9}">
      <dgm:prSet phldrT="[文本]"/>
      <dgm:spPr>
        <a:solidFill>
          <a:srgbClr val="B0C3E6">
            <a:alpha val="90000"/>
          </a:srgb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r>
            <a:rPr lang="en-US" altLang="zh-CN" b="1" dirty="0" smtClean="0">
              <a:solidFill>
                <a:srgbClr val="FF0000"/>
              </a:solidFill>
            </a:rPr>
            <a:t>1</a:t>
          </a:r>
          <a:r>
            <a:rPr lang="zh-CN" altLang="en-US" b="1" dirty="0" smtClean="0">
              <a:solidFill>
                <a:srgbClr val="FF0000"/>
              </a:solidFill>
            </a:rPr>
            <a:t>项重点工程</a:t>
          </a:r>
          <a:r>
            <a:rPr lang="en-US" altLang="zh-CN" b="1" dirty="0" smtClean="0">
              <a:solidFill>
                <a:srgbClr val="FF0000"/>
              </a:solidFill>
            </a:rPr>
            <a:t>:</a:t>
          </a:r>
          <a:endParaRPr lang="zh-CN" altLang="en-US" b="1" dirty="0">
            <a:solidFill>
              <a:srgbClr val="FF0000"/>
            </a:solidFill>
          </a:endParaRPr>
        </a:p>
      </dgm:t>
    </dgm:pt>
    <dgm:pt modelId="{5A294095-5E76-4EAA-AB40-7C7FC166FCAF}" type="parTrans" cxnId="{B3AA42EE-110F-48DD-9AF3-978ADDF192ED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6F4DECA2-5DA3-4828-9EBC-DC851D77E6E2}" type="sibTrans" cxnId="{B3AA42EE-110F-48DD-9AF3-978ADDF192ED}">
      <dgm:prSet/>
      <dgm:spPr/>
      <dgm:t>
        <a:bodyPr/>
        <a:lstStyle/>
        <a:p>
          <a:endParaRPr lang="zh-CN" altLang="en-US"/>
        </a:p>
      </dgm:t>
    </dgm:pt>
    <dgm:pt modelId="{B7B139EE-7428-400B-B92C-9D7B0E3F25C5}">
      <dgm:prSet custT="1"/>
      <dgm:spPr>
        <a:solidFill>
          <a:srgbClr val="FFBDBD">
            <a:alpha val="89804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1.</a:t>
          </a:r>
          <a:r>
            <a:rPr lang="zh-CN" sz="1050" b="0" dirty="0" smtClean="0"/>
            <a:t>创新科研管理机制</a:t>
          </a:r>
          <a:endParaRPr lang="zh-CN" altLang="en-US" sz="1050" b="0" dirty="0"/>
        </a:p>
      </dgm:t>
    </dgm:pt>
    <dgm:pt modelId="{24979B6C-46E2-4C04-BF12-E919E32B1D87}" type="parTrans" cxnId="{3BF094AC-F1A4-4B3D-BFE5-4CF6C33DD3DE}">
      <dgm:prSet/>
      <dgm:spPr/>
      <dgm:t>
        <a:bodyPr/>
        <a:lstStyle/>
        <a:p>
          <a:endParaRPr lang="zh-CN" altLang="en-US"/>
        </a:p>
      </dgm:t>
    </dgm:pt>
    <dgm:pt modelId="{DB1C1A2A-BC9D-4E6F-B0C2-715418C9D183}" type="sibTrans" cxnId="{3BF094AC-F1A4-4B3D-BFE5-4CF6C33DD3DE}">
      <dgm:prSet/>
      <dgm:spPr/>
      <dgm:t>
        <a:bodyPr/>
        <a:lstStyle/>
        <a:p>
          <a:endParaRPr lang="zh-CN" altLang="en-US"/>
        </a:p>
      </dgm:t>
    </dgm:pt>
    <dgm:pt modelId="{AB719F73-95BA-43D0-B5D1-AB9C417D200C}">
      <dgm:prSet custT="1"/>
      <dgm:spPr>
        <a:solidFill>
          <a:srgbClr val="FFBDBD">
            <a:alpha val="89804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2.</a:t>
          </a:r>
          <a:r>
            <a:rPr lang="zh-CN" sz="1050" b="0" dirty="0" smtClean="0"/>
            <a:t>推进科技平台建设</a:t>
          </a:r>
          <a:endParaRPr lang="zh-CN" sz="1050" b="0" dirty="0"/>
        </a:p>
      </dgm:t>
    </dgm:pt>
    <dgm:pt modelId="{C17B7540-C252-4E98-AF2E-E3A176E49A38}" type="parTrans" cxnId="{35CD516E-BF4C-4623-B3F5-B7FB4B76059F}">
      <dgm:prSet/>
      <dgm:spPr/>
      <dgm:t>
        <a:bodyPr/>
        <a:lstStyle/>
        <a:p>
          <a:endParaRPr lang="zh-CN" altLang="en-US"/>
        </a:p>
      </dgm:t>
    </dgm:pt>
    <dgm:pt modelId="{191B49A7-F325-438A-8E81-6E56514B7A97}" type="sibTrans" cxnId="{35CD516E-BF4C-4623-B3F5-B7FB4B76059F}">
      <dgm:prSet/>
      <dgm:spPr/>
      <dgm:t>
        <a:bodyPr/>
        <a:lstStyle/>
        <a:p>
          <a:endParaRPr lang="zh-CN" altLang="en-US"/>
        </a:p>
      </dgm:t>
    </dgm:pt>
    <dgm:pt modelId="{49FEA65C-7CAA-4761-B3CB-ED8E042C3D0B}">
      <dgm:prSet custT="1"/>
      <dgm:spPr>
        <a:solidFill>
          <a:srgbClr val="FFBDBD">
            <a:alpha val="89804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3.</a:t>
          </a:r>
          <a:r>
            <a:rPr lang="zh-CN" sz="1050" b="0" dirty="0" smtClean="0"/>
            <a:t>打造协同创新团队</a:t>
          </a:r>
          <a:endParaRPr lang="zh-CN" sz="1050" b="0" dirty="0"/>
        </a:p>
      </dgm:t>
    </dgm:pt>
    <dgm:pt modelId="{06A1616E-6950-410F-B136-D195B15EB3BD}" type="parTrans" cxnId="{30DD2E0C-D984-4C1E-8DF8-9A9DBDBF23FA}">
      <dgm:prSet/>
      <dgm:spPr/>
      <dgm:t>
        <a:bodyPr/>
        <a:lstStyle/>
        <a:p>
          <a:endParaRPr lang="zh-CN" altLang="en-US"/>
        </a:p>
      </dgm:t>
    </dgm:pt>
    <dgm:pt modelId="{F967012F-EBD2-4AB2-8F56-BE793B290989}" type="sibTrans" cxnId="{30DD2E0C-D984-4C1E-8DF8-9A9DBDBF23FA}">
      <dgm:prSet/>
      <dgm:spPr/>
      <dgm:t>
        <a:bodyPr/>
        <a:lstStyle/>
        <a:p>
          <a:endParaRPr lang="zh-CN" altLang="en-US"/>
        </a:p>
      </dgm:t>
    </dgm:pt>
    <dgm:pt modelId="{7D252E05-6E2A-4AED-BB1C-99004178848C}">
      <dgm:prSet custT="1"/>
      <dgm:spPr>
        <a:solidFill>
          <a:srgbClr val="FFBDBD">
            <a:alpha val="89804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4.</a:t>
          </a:r>
          <a:r>
            <a:rPr lang="zh-CN" sz="1050" b="0" dirty="0" smtClean="0"/>
            <a:t>促进科研成果转移转化</a:t>
          </a:r>
          <a:endParaRPr lang="zh-CN" sz="1050" b="0" dirty="0"/>
        </a:p>
      </dgm:t>
    </dgm:pt>
    <dgm:pt modelId="{636FB49F-7C19-46E7-8C0C-B5EFED9B2BAA}" type="parTrans" cxnId="{0F9A2B63-4699-4A0F-AD13-232E5BC29E8F}">
      <dgm:prSet/>
      <dgm:spPr/>
      <dgm:t>
        <a:bodyPr/>
        <a:lstStyle/>
        <a:p>
          <a:endParaRPr lang="zh-CN" altLang="en-US"/>
        </a:p>
      </dgm:t>
    </dgm:pt>
    <dgm:pt modelId="{EDAD3FDE-5E31-46D5-B83E-5F372B776FE9}" type="sibTrans" cxnId="{0F9A2B63-4699-4A0F-AD13-232E5BC29E8F}">
      <dgm:prSet/>
      <dgm:spPr/>
      <dgm:t>
        <a:bodyPr/>
        <a:lstStyle/>
        <a:p>
          <a:endParaRPr lang="zh-CN" altLang="en-US"/>
        </a:p>
      </dgm:t>
    </dgm:pt>
    <dgm:pt modelId="{8128E989-8213-4E60-BBB9-33EDE40562A4}">
      <dgm:prSet custT="1"/>
      <dgm:spPr>
        <a:solidFill>
          <a:srgbClr val="FFBDBD">
            <a:alpha val="90000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altLang="zh-CN" sz="1000" dirty="0" smtClean="0"/>
            <a:t>1.</a:t>
          </a:r>
          <a:r>
            <a:rPr lang="zh-CN" altLang="zh-CN" sz="1000" dirty="0" smtClean="0"/>
            <a:t>江苏省船舶与海洋工程装备试验检测修复工程研究中心建设工程</a:t>
          </a:r>
          <a:endParaRPr lang="zh-CN" altLang="en-US" sz="1000" dirty="0"/>
        </a:p>
      </dgm:t>
    </dgm:pt>
    <dgm:pt modelId="{855CADC8-4B38-429E-AD1C-D024D5DD55E2}" type="parTrans" cxnId="{43B50257-CC18-41F9-82AF-821A092D4C00}">
      <dgm:prSet/>
      <dgm:spPr/>
      <dgm:t>
        <a:bodyPr/>
        <a:lstStyle/>
        <a:p>
          <a:endParaRPr lang="zh-CN" altLang="en-US"/>
        </a:p>
      </dgm:t>
    </dgm:pt>
    <dgm:pt modelId="{D6868A93-A257-400B-8450-D77E99B5C34F}" type="sibTrans" cxnId="{43B50257-CC18-41F9-82AF-821A092D4C00}">
      <dgm:prSet/>
      <dgm:spPr/>
      <dgm:t>
        <a:bodyPr/>
        <a:lstStyle/>
        <a:p>
          <a:endParaRPr lang="zh-CN" altLang="en-US"/>
        </a:p>
      </dgm:t>
    </dgm:pt>
    <dgm:pt modelId="{07F62666-F712-4B08-BE2F-F1E264396CE3}">
      <dgm:prSet custT="1"/>
      <dgm:spPr>
        <a:solidFill>
          <a:srgbClr val="FFBDBD">
            <a:alpha val="90000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altLang="zh-CN" sz="1000" dirty="0" smtClean="0"/>
            <a:t>2.</a:t>
          </a:r>
          <a:r>
            <a:rPr lang="zh-CN" altLang="zh-CN" sz="1000" dirty="0" smtClean="0"/>
            <a:t>船舶动力装置工程技术研究开发中心建设工程</a:t>
          </a:r>
          <a:endParaRPr lang="zh-CN" altLang="en-US" sz="1000" dirty="0"/>
        </a:p>
      </dgm:t>
    </dgm:pt>
    <dgm:pt modelId="{5FBD645C-5575-4D41-9B8E-A0512962AF6E}" type="parTrans" cxnId="{1BCF68FC-0DE6-46E5-9592-7BC116DBCE87}">
      <dgm:prSet/>
      <dgm:spPr/>
      <dgm:t>
        <a:bodyPr/>
        <a:lstStyle/>
        <a:p>
          <a:endParaRPr lang="zh-CN" altLang="en-US"/>
        </a:p>
      </dgm:t>
    </dgm:pt>
    <dgm:pt modelId="{D9CDFF1A-57C9-4CA2-91A2-5AB7B0C19506}" type="sibTrans" cxnId="{1BCF68FC-0DE6-46E5-9592-7BC116DBCE87}">
      <dgm:prSet/>
      <dgm:spPr/>
      <dgm:t>
        <a:bodyPr/>
        <a:lstStyle/>
        <a:p>
          <a:endParaRPr lang="zh-CN" altLang="en-US"/>
        </a:p>
      </dgm:t>
    </dgm:pt>
    <dgm:pt modelId="{8BB8AC35-8C07-48E6-8464-716FEB451B70}">
      <dgm:prSet custT="1"/>
      <dgm:spPr>
        <a:solidFill>
          <a:srgbClr val="FFBDBD">
            <a:alpha val="90000"/>
          </a:srgbClr>
        </a:solidFill>
        <a:ln>
          <a:solidFill>
            <a:srgbClr val="8E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altLang="zh-CN" sz="1000" dirty="0" smtClean="0"/>
            <a:t>3.</a:t>
          </a:r>
          <a:r>
            <a:rPr lang="zh-CN" altLang="zh-CN" sz="1000" dirty="0" smtClean="0"/>
            <a:t>江苏省航道队伍建设与技术创新服务基地</a:t>
          </a:r>
          <a:endParaRPr lang="zh-CN" altLang="en-US" sz="1000" dirty="0"/>
        </a:p>
      </dgm:t>
    </dgm:pt>
    <dgm:pt modelId="{576A1144-79DA-483E-ABD5-5D3BAEB497E8}" type="parTrans" cxnId="{E8CCC99B-B011-4244-B04F-D24193A48585}">
      <dgm:prSet/>
      <dgm:spPr/>
      <dgm:t>
        <a:bodyPr/>
        <a:lstStyle/>
        <a:p>
          <a:endParaRPr lang="zh-CN" altLang="en-US"/>
        </a:p>
      </dgm:t>
    </dgm:pt>
    <dgm:pt modelId="{9E5EA039-F349-4A9C-8D8B-79507C7AA8A8}" type="sibTrans" cxnId="{E8CCC99B-B011-4244-B04F-D24193A48585}">
      <dgm:prSet/>
      <dgm:spPr/>
      <dgm:t>
        <a:bodyPr/>
        <a:lstStyle/>
        <a:p>
          <a:endParaRPr lang="zh-CN" altLang="en-US"/>
        </a:p>
      </dgm:t>
    </dgm:pt>
    <dgm:pt modelId="{41AD1958-B218-4F03-9776-0B323B78BDCD}">
      <dgm:prSet custT="1"/>
      <dgm:spPr>
        <a:solidFill>
          <a:srgbClr val="B0C3E6">
            <a:alpha val="89804"/>
          </a:srgb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1.</a:t>
          </a:r>
          <a:r>
            <a:rPr lang="zh-CN" sz="1050" b="0" dirty="0" smtClean="0"/>
            <a:t>大力拓展社会职业技能导向的非学历教育</a:t>
          </a:r>
          <a:endParaRPr lang="zh-CN" altLang="en-US" sz="1050" b="0" dirty="0"/>
        </a:p>
      </dgm:t>
    </dgm:pt>
    <dgm:pt modelId="{BC1A061E-BD03-4637-B4F6-95966674F29B}" type="parTrans" cxnId="{1B6B76E3-005D-4373-BCCB-2C0DF8C55C60}">
      <dgm:prSet/>
      <dgm:spPr/>
      <dgm:t>
        <a:bodyPr/>
        <a:lstStyle/>
        <a:p>
          <a:endParaRPr lang="zh-CN" altLang="en-US"/>
        </a:p>
      </dgm:t>
    </dgm:pt>
    <dgm:pt modelId="{BCAB84D6-2C41-4F17-9E20-AA6D3A0D0CF5}" type="sibTrans" cxnId="{1B6B76E3-005D-4373-BCCB-2C0DF8C55C60}">
      <dgm:prSet/>
      <dgm:spPr/>
      <dgm:t>
        <a:bodyPr/>
        <a:lstStyle/>
        <a:p>
          <a:endParaRPr lang="zh-CN" altLang="en-US"/>
        </a:p>
      </dgm:t>
    </dgm:pt>
    <dgm:pt modelId="{875CD505-D123-4B0D-AA7F-BAD819C35EA2}">
      <dgm:prSet custT="1"/>
      <dgm:spPr>
        <a:solidFill>
          <a:srgbClr val="B0C3E6">
            <a:alpha val="89804"/>
          </a:srgb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2.</a:t>
          </a:r>
          <a:r>
            <a:rPr lang="zh-CN" sz="1050" b="0" dirty="0" smtClean="0"/>
            <a:t>多渠道发展高质量成人学历教育</a:t>
          </a:r>
          <a:endParaRPr lang="zh-CN" sz="1050" b="0" dirty="0"/>
        </a:p>
      </dgm:t>
    </dgm:pt>
    <dgm:pt modelId="{5F9241F8-A85D-4802-88E1-DAA1BD43FF28}" type="parTrans" cxnId="{E3F8CF4E-EBA2-4C69-A568-2915DBD9848E}">
      <dgm:prSet/>
      <dgm:spPr/>
      <dgm:t>
        <a:bodyPr/>
        <a:lstStyle/>
        <a:p>
          <a:endParaRPr lang="zh-CN" altLang="en-US"/>
        </a:p>
      </dgm:t>
    </dgm:pt>
    <dgm:pt modelId="{3AD63C6C-007B-4117-902C-BE6079702639}" type="sibTrans" cxnId="{E3F8CF4E-EBA2-4C69-A568-2915DBD9848E}">
      <dgm:prSet/>
      <dgm:spPr/>
      <dgm:t>
        <a:bodyPr/>
        <a:lstStyle/>
        <a:p>
          <a:endParaRPr lang="zh-CN" altLang="en-US"/>
        </a:p>
      </dgm:t>
    </dgm:pt>
    <dgm:pt modelId="{2BB8AC8C-E9A5-4800-9932-94C650D6690D}">
      <dgm:prSet custT="1"/>
      <dgm:spPr>
        <a:solidFill>
          <a:srgbClr val="B0C3E6">
            <a:alpha val="89804"/>
          </a:srgb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3.</a:t>
          </a:r>
          <a:r>
            <a:rPr lang="zh-CN" sz="1050" b="0" dirty="0" smtClean="0"/>
            <a:t>强化中西部地区教育对口支援</a:t>
          </a:r>
          <a:endParaRPr lang="zh-CN" sz="1050" b="0" dirty="0"/>
        </a:p>
      </dgm:t>
    </dgm:pt>
    <dgm:pt modelId="{C5F7079F-10BA-4587-8542-3BFA3C063D59}" type="parTrans" cxnId="{640D4652-C2F3-4C79-AA91-61BC87D7F6A6}">
      <dgm:prSet/>
      <dgm:spPr/>
      <dgm:t>
        <a:bodyPr/>
        <a:lstStyle/>
        <a:p>
          <a:endParaRPr lang="zh-CN" altLang="en-US"/>
        </a:p>
      </dgm:t>
    </dgm:pt>
    <dgm:pt modelId="{69DEDF97-C96A-4D3C-B570-BB70B38A2B71}" type="sibTrans" cxnId="{640D4652-C2F3-4C79-AA91-61BC87D7F6A6}">
      <dgm:prSet/>
      <dgm:spPr/>
      <dgm:t>
        <a:bodyPr/>
        <a:lstStyle/>
        <a:p>
          <a:endParaRPr lang="zh-CN" altLang="en-US"/>
        </a:p>
      </dgm:t>
    </dgm:pt>
    <dgm:pt modelId="{50078DFE-1917-4C86-A408-448B4FE31C9B}">
      <dgm:prSet custT="1"/>
      <dgm:spPr>
        <a:solidFill>
          <a:srgbClr val="B0C3E6">
            <a:alpha val="89804"/>
          </a:srgb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050" b="0" dirty="0" smtClean="0"/>
            <a:t>4.</a:t>
          </a:r>
          <a:r>
            <a:rPr lang="zh-CN" sz="1050" b="0" dirty="0" smtClean="0"/>
            <a:t>开展社区教育与终身教育服务</a:t>
          </a:r>
          <a:endParaRPr lang="zh-CN" sz="1050" b="0" dirty="0"/>
        </a:p>
      </dgm:t>
    </dgm:pt>
    <dgm:pt modelId="{D8997D80-74AD-443E-9231-4831CF4246F1}" type="parTrans" cxnId="{EDB970D2-FEB1-4179-9504-52B86930F379}">
      <dgm:prSet/>
      <dgm:spPr/>
      <dgm:t>
        <a:bodyPr/>
        <a:lstStyle/>
        <a:p>
          <a:endParaRPr lang="zh-CN" altLang="en-US"/>
        </a:p>
      </dgm:t>
    </dgm:pt>
    <dgm:pt modelId="{C871CC5B-4D33-4859-A557-193ADECDF90D}" type="sibTrans" cxnId="{EDB970D2-FEB1-4179-9504-52B86930F379}">
      <dgm:prSet/>
      <dgm:spPr/>
      <dgm:t>
        <a:bodyPr/>
        <a:lstStyle/>
        <a:p>
          <a:endParaRPr lang="zh-CN" altLang="en-US"/>
        </a:p>
      </dgm:t>
    </dgm:pt>
    <dgm:pt modelId="{9E4A5CFC-0B29-41C5-AFFA-D37105138B2A}">
      <dgm:prSet/>
      <dgm:spPr>
        <a:solidFill>
          <a:srgbClr val="B0C3E6">
            <a:alpha val="90000"/>
          </a:srgb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gm:spPr>
      <dgm:t>
        <a:bodyPr/>
        <a:lstStyle/>
        <a:p>
          <a:r>
            <a:rPr lang="zh-CN" dirty="0" smtClean="0"/>
            <a:t>示范性职工培训基地和示范性继续教育基地建设工程</a:t>
          </a:r>
          <a:endParaRPr lang="zh-CN" altLang="en-US" dirty="0"/>
        </a:p>
      </dgm:t>
    </dgm:pt>
    <dgm:pt modelId="{647C53DB-C315-4B16-B674-45B49C5A0CAB}" type="parTrans" cxnId="{7BEDA9DA-6FA6-4079-8262-BB398AD2B529}">
      <dgm:prSet/>
      <dgm:spPr/>
      <dgm:t>
        <a:bodyPr/>
        <a:lstStyle/>
        <a:p>
          <a:endParaRPr lang="zh-CN" altLang="en-US"/>
        </a:p>
      </dgm:t>
    </dgm:pt>
    <dgm:pt modelId="{71186E26-4785-487B-BE41-48EF81C0D858}" type="sibTrans" cxnId="{7BEDA9DA-6FA6-4079-8262-BB398AD2B529}">
      <dgm:prSet/>
      <dgm:spPr/>
      <dgm:t>
        <a:bodyPr/>
        <a:lstStyle/>
        <a:p>
          <a:endParaRPr lang="zh-CN" altLang="en-US"/>
        </a:p>
      </dgm:t>
    </dgm:pt>
    <dgm:pt modelId="{85A1759C-1954-48DB-8730-DA8BAA87EC7C}" type="pres">
      <dgm:prSet presAssocID="{CBCDD720-A6E3-48F8-89CA-42C05E60E2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69236CB-2AED-46D4-823D-CF9EECD20847}" type="pres">
      <dgm:prSet presAssocID="{E1DAA433-32C2-4D71-A229-1D91198D9D26}" presName="root" presStyleCnt="0"/>
      <dgm:spPr/>
    </dgm:pt>
    <dgm:pt modelId="{33FEEC54-B0A3-4B43-9C6E-80D52A9D2363}" type="pres">
      <dgm:prSet presAssocID="{E1DAA433-32C2-4D71-A229-1D91198D9D26}" presName="rootComposite" presStyleCnt="0"/>
      <dgm:spPr/>
    </dgm:pt>
    <dgm:pt modelId="{4A4AD764-3E15-454D-976B-3A67EB5161FC}" type="pres">
      <dgm:prSet presAssocID="{E1DAA433-32C2-4D71-A229-1D91198D9D26}" presName="rootText" presStyleLbl="node1" presStyleIdx="0" presStyleCnt="2" custScaleX="126089" custScaleY="52069"/>
      <dgm:spPr/>
      <dgm:t>
        <a:bodyPr/>
        <a:lstStyle/>
        <a:p>
          <a:endParaRPr lang="zh-CN" altLang="en-US"/>
        </a:p>
      </dgm:t>
    </dgm:pt>
    <dgm:pt modelId="{B06ED6B9-907B-42F2-A40E-554EF6FC34AE}" type="pres">
      <dgm:prSet presAssocID="{E1DAA433-32C2-4D71-A229-1D91198D9D26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F813CE5C-3B0D-48AB-A861-DC678379D4AD}" type="pres">
      <dgm:prSet presAssocID="{E1DAA433-32C2-4D71-A229-1D91198D9D26}" presName="childShape" presStyleCnt="0"/>
      <dgm:spPr/>
    </dgm:pt>
    <dgm:pt modelId="{BC7B6678-E9A9-4C5F-A61A-D3B3A63A682F}" type="pres">
      <dgm:prSet presAssocID="{5BDDEC0C-44D2-485F-937A-13C544C5ABA0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E73F05DD-35D7-4DD6-A801-B47B8BDD38ED}" type="pres">
      <dgm:prSet presAssocID="{B475158F-A6DB-4DEB-A3FE-C619198ED294}" presName="childText" presStyleLbl="bgAcc1" presStyleIdx="0" presStyleCnt="4" custScaleX="126089" custScaleY="674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07C05B-026A-47FA-AD13-CD11CEFE7AF6}" type="pres">
      <dgm:prSet presAssocID="{FCABF990-62F0-470B-86CC-E97C78903857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5C12B789-961A-4858-BF84-BB4C112D6966}" type="pres">
      <dgm:prSet presAssocID="{446897B8-9353-4868-9C2C-67D9532F9598}" presName="childText" presStyleLbl="bgAcc1" presStyleIdx="1" presStyleCnt="4" custScaleX="126089" custScaleY="674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E34E8E-78D1-4F1B-83B0-FFB06DAC6223}" type="pres">
      <dgm:prSet presAssocID="{3DD0D7D1-F41F-48CB-9187-3AC580B662EC}" presName="root" presStyleCnt="0"/>
      <dgm:spPr/>
    </dgm:pt>
    <dgm:pt modelId="{BF5874BF-B5F3-41BE-9179-565AF3D2AFD8}" type="pres">
      <dgm:prSet presAssocID="{3DD0D7D1-F41F-48CB-9187-3AC580B662EC}" presName="rootComposite" presStyleCnt="0"/>
      <dgm:spPr/>
    </dgm:pt>
    <dgm:pt modelId="{F5875FE1-6A17-470B-9F93-33E98CC9AF5A}" type="pres">
      <dgm:prSet presAssocID="{3DD0D7D1-F41F-48CB-9187-3AC580B662EC}" presName="rootText" presStyleLbl="node1" presStyleIdx="1" presStyleCnt="2" custScaleX="126089" custScaleY="52069"/>
      <dgm:spPr/>
      <dgm:t>
        <a:bodyPr/>
        <a:lstStyle/>
        <a:p>
          <a:endParaRPr lang="zh-CN" altLang="en-US"/>
        </a:p>
      </dgm:t>
    </dgm:pt>
    <dgm:pt modelId="{CF92918C-8F09-410C-95EE-34C9B8702829}" type="pres">
      <dgm:prSet presAssocID="{3DD0D7D1-F41F-48CB-9187-3AC580B662EC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A1BB3443-9A1F-47EC-A44A-238BD70FFBEE}" type="pres">
      <dgm:prSet presAssocID="{3DD0D7D1-F41F-48CB-9187-3AC580B662EC}" presName="childShape" presStyleCnt="0"/>
      <dgm:spPr/>
    </dgm:pt>
    <dgm:pt modelId="{8C695284-2B32-41E3-A336-03EAE0C50ADE}" type="pres">
      <dgm:prSet presAssocID="{FBAA0FC0-297A-46CF-8995-78B4667B58BD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0A7C755C-D0D0-4587-94F1-4EE49A80F850}" type="pres">
      <dgm:prSet presAssocID="{693A7AD8-00BC-4999-8734-BB10202B8962}" presName="childText" presStyleLbl="bgAcc1" presStyleIdx="2" presStyleCnt="4" custScaleX="126089" custScaleY="674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938906-7EC5-4D5A-8F6C-91E5DC4FE96D}" type="pres">
      <dgm:prSet presAssocID="{5A294095-5E76-4EAA-AB40-7C7FC166FCAF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2DDA5842-2E1D-4094-AF9A-8A031929F476}" type="pres">
      <dgm:prSet presAssocID="{EF36C016-871C-4611-A1C9-27463CC3D6B9}" presName="childText" presStyleLbl="bgAcc1" presStyleIdx="3" presStyleCnt="4" custScaleX="126089" custScaleY="674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7A25F28-BD4A-45ED-A518-32C2506EB7BC}" type="presOf" srcId="{8BB8AC35-8C07-48E6-8464-716FEB451B70}" destId="{5C12B789-961A-4858-BF84-BB4C112D6966}" srcOrd="0" destOrd="3" presId="urn:microsoft.com/office/officeart/2005/8/layout/hierarchy3"/>
    <dgm:cxn modelId="{F739C834-FE5C-4893-AB6E-2C2290A3CE8C}" type="presOf" srcId="{50078DFE-1917-4C86-A408-448B4FE31C9B}" destId="{0A7C755C-D0D0-4587-94F1-4EE49A80F850}" srcOrd="0" destOrd="4" presId="urn:microsoft.com/office/officeart/2005/8/layout/hierarchy3"/>
    <dgm:cxn modelId="{E8CCC99B-B011-4244-B04F-D24193A48585}" srcId="{446897B8-9353-4868-9C2C-67D9532F9598}" destId="{8BB8AC35-8C07-48E6-8464-716FEB451B70}" srcOrd="2" destOrd="0" parTransId="{576A1144-79DA-483E-ABD5-5D3BAEB497E8}" sibTransId="{9E5EA039-F349-4A9C-8D8B-79507C7AA8A8}"/>
    <dgm:cxn modelId="{E5AB8AE2-1E08-45DB-BCFF-8845143C2F02}" srcId="{E1DAA433-32C2-4D71-A229-1D91198D9D26}" destId="{B475158F-A6DB-4DEB-A3FE-C619198ED294}" srcOrd="0" destOrd="0" parTransId="{5BDDEC0C-44D2-485F-937A-13C544C5ABA0}" sibTransId="{4B660AEE-089E-446C-B1CE-6A27092E515F}"/>
    <dgm:cxn modelId="{C9EF784E-E727-4272-AB00-30356817FB0A}" type="presOf" srcId="{875CD505-D123-4B0D-AA7F-BAD819C35EA2}" destId="{0A7C755C-D0D0-4587-94F1-4EE49A80F850}" srcOrd="0" destOrd="2" presId="urn:microsoft.com/office/officeart/2005/8/layout/hierarchy3"/>
    <dgm:cxn modelId="{3FA8A6D7-A646-4193-BA49-C99F6E4734EA}" type="presOf" srcId="{AB719F73-95BA-43D0-B5D1-AB9C417D200C}" destId="{E73F05DD-35D7-4DD6-A801-B47B8BDD38ED}" srcOrd="0" destOrd="2" presId="urn:microsoft.com/office/officeart/2005/8/layout/hierarchy3"/>
    <dgm:cxn modelId="{11D933E6-0B1D-4D0A-B680-2951EC7AC41C}" type="presOf" srcId="{E1DAA433-32C2-4D71-A229-1D91198D9D26}" destId="{4A4AD764-3E15-454D-976B-3A67EB5161FC}" srcOrd="0" destOrd="0" presId="urn:microsoft.com/office/officeart/2005/8/layout/hierarchy3"/>
    <dgm:cxn modelId="{0F9A2B63-4699-4A0F-AD13-232E5BC29E8F}" srcId="{B475158F-A6DB-4DEB-A3FE-C619198ED294}" destId="{7D252E05-6E2A-4AED-BB1C-99004178848C}" srcOrd="3" destOrd="0" parTransId="{636FB49F-7C19-46E7-8C0C-B5EFED9B2BAA}" sibTransId="{EDAD3FDE-5E31-46D5-B83E-5F372B776FE9}"/>
    <dgm:cxn modelId="{EDB970D2-FEB1-4179-9504-52B86930F379}" srcId="{693A7AD8-00BC-4999-8734-BB10202B8962}" destId="{50078DFE-1917-4C86-A408-448B4FE31C9B}" srcOrd="3" destOrd="0" parTransId="{D8997D80-74AD-443E-9231-4831CF4246F1}" sibTransId="{C871CC5B-4D33-4859-A557-193ADECDF90D}"/>
    <dgm:cxn modelId="{1B6B76E3-005D-4373-BCCB-2C0DF8C55C60}" srcId="{693A7AD8-00BC-4999-8734-BB10202B8962}" destId="{41AD1958-B218-4F03-9776-0B323B78BDCD}" srcOrd="0" destOrd="0" parTransId="{BC1A061E-BD03-4637-B4F6-95966674F29B}" sibTransId="{BCAB84D6-2C41-4F17-9E20-AA6D3A0D0CF5}"/>
    <dgm:cxn modelId="{0109A247-4B7A-4956-B630-8ECBF6512281}" srcId="{E1DAA433-32C2-4D71-A229-1D91198D9D26}" destId="{446897B8-9353-4868-9C2C-67D9532F9598}" srcOrd="1" destOrd="0" parTransId="{FCABF990-62F0-470B-86CC-E97C78903857}" sibTransId="{48902EA7-2212-479F-AACF-BCD3F2D8D51B}"/>
    <dgm:cxn modelId="{1BCF68FC-0DE6-46E5-9592-7BC116DBCE87}" srcId="{446897B8-9353-4868-9C2C-67D9532F9598}" destId="{07F62666-F712-4B08-BE2F-F1E264396CE3}" srcOrd="1" destOrd="0" parTransId="{5FBD645C-5575-4D41-9B8E-A0512962AF6E}" sibTransId="{D9CDFF1A-57C9-4CA2-91A2-5AB7B0C19506}"/>
    <dgm:cxn modelId="{4662FE0F-358D-4B75-8678-1F14BA25C2A6}" type="presOf" srcId="{07F62666-F712-4B08-BE2F-F1E264396CE3}" destId="{5C12B789-961A-4858-BF84-BB4C112D6966}" srcOrd="0" destOrd="2" presId="urn:microsoft.com/office/officeart/2005/8/layout/hierarchy3"/>
    <dgm:cxn modelId="{E3F8CF4E-EBA2-4C69-A568-2915DBD9848E}" srcId="{693A7AD8-00BC-4999-8734-BB10202B8962}" destId="{875CD505-D123-4B0D-AA7F-BAD819C35EA2}" srcOrd="1" destOrd="0" parTransId="{5F9241F8-A85D-4802-88E1-DAA1BD43FF28}" sibTransId="{3AD63C6C-007B-4117-902C-BE6079702639}"/>
    <dgm:cxn modelId="{3BF094AC-F1A4-4B3D-BFE5-4CF6C33DD3DE}" srcId="{B475158F-A6DB-4DEB-A3FE-C619198ED294}" destId="{B7B139EE-7428-400B-B92C-9D7B0E3F25C5}" srcOrd="0" destOrd="0" parTransId="{24979B6C-46E2-4C04-BF12-E919E32B1D87}" sibTransId="{DB1C1A2A-BC9D-4E6F-B0C2-715418C9D183}"/>
    <dgm:cxn modelId="{6D5B49A3-A799-46F8-8594-2B30A22CE6C3}" type="presOf" srcId="{49FEA65C-7CAA-4761-B3CB-ED8E042C3D0B}" destId="{E73F05DD-35D7-4DD6-A801-B47B8BDD38ED}" srcOrd="0" destOrd="3" presId="urn:microsoft.com/office/officeart/2005/8/layout/hierarchy3"/>
    <dgm:cxn modelId="{4E92CFE0-C265-49F4-8889-98FD393F2780}" srcId="{CBCDD720-A6E3-48F8-89CA-42C05E60E2C9}" destId="{3DD0D7D1-F41F-48CB-9187-3AC580B662EC}" srcOrd="1" destOrd="0" parTransId="{B3A44FBB-F023-4D7E-82A1-D9CFF4C4D040}" sibTransId="{84C3CEC4-77A6-4807-BA98-5C3D5025C47E}"/>
    <dgm:cxn modelId="{0A0357F5-9E66-4303-94E7-D97121D0CED2}" type="presOf" srcId="{E1DAA433-32C2-4D71-A229-1D91198D9D26}" destId="{B06ED6B9-907B-42F2-A40E-554EF6FC34AE}" srcOrd="1" destOrd="0" presId="urn:microsoft.com/office/officeart/2005/8/layout/hierarchy3"/>
    <dgm:cxn modelId="{E305AACB-DF7E-4644-9E00-7CB6923C3AB5}" type="presOf" srcId="{2BB8AC8C-E9A5-4800-9932-94C650D6690D}" destId="{0A7C755C-D0D0-4587-94F1-4EE49A80F850}" srcOrd="0" destOrd="3" presId="urn:microsoft.com/office/officeart/2005/8/layout/hierarchy3"/>
    <dgm:cxn modelId="{3DCB77D5-2701-440D-AD9D-A12DBE2C3464}" type="presOf" srcId="{FCABF990-62F0-470B-86CC-E97C78903857}" destId="{F007C05B-026A-47FA-AD13-CD11CEFE7AF6}" srcOrd="0" destOrd="0" presId="urn:microsoft.com/office/officeart/2005/8/layout/hierarchy3"/>
    <dgm:cxn modelId="{9C72E8C4-D8CB-4D7E-BD2F-B9127D9EDFE0}" type="presOf" srcId="{8128E989-8213-4E60-BBB9-33EDE40562A4}" destId="{5C12B789-961A-4858-BF84-BB4C112D6966}" srcOrd="0" destOrd="1" presId="urn:microsoft.com/office/officeart/2005/8/layout/hierarchy3"/>
    <dgm:cxn modelId="{FD703972-873D-4098-A6DC-492C4669637D}" type="presOf" srcId="{3DD0D7D1-F41F-48CB-9187-3AC580B662EC}" destId="{F5875FE1-6A17-470B-9F93-33E98CC9AF5A}" srcOrd="0" destOrd="0" presId="urn:microsoft.com/office/officeart/2005/8/layout/hierarchy3"/>
    <dgm:cxn modelId="{95290F8E-0049-4071-8942-3808C7011DE7}" type="presOf" srcId="{5BDDEC0C-44D2-485F-937A-13C544C5ABA0}" destId="{BC7B6678-E9A9-4C5F-A61A-D3B3A63A682F}" srcOrd="0" destOrd="0" presId="urn:microsoft.com/office/officeart/2005/8/layout/hierarchy3"/>
    <dgm:cxn modelId="{35CD516E-BF4C-4623-B3F5-B7FB4B76059F}" srcId="{B475158F-A6DB-4DEB-A3FE-C619198ED294}" destId="{AB719F73-95BA-43D0-B5D1-AB9C417D200C}" srcOrd="1" destOrd="0" parTransId="{C17B7540-C252-4E98-AF2E-E3A176E49A38}" sibTransId="{191B49A7-F325-438A-8E81-6E56514B7A97}"/>
    <dgm:cxn modelId="{30DD2E0C-D984-4C1E-8DF8-9A9DBDBF23FA}" srcId="{B475158F-A6DB-4DEB-A3FE-C619198ED294}" destId="{49FEA65C-7CAA-4761-B3CB-ED8E042C3D0B}" srcOrd="2" destOrd="0" parTransId="{06A1616E-6950-410F-B136-D195B15EB3BD}" sibTransId="{F967012F-EBD2-4AB2-8F56-BE793B290989}"/>
    <dgm:cxn modelId="{612F1FB9-26BC-477D-A42C-E27662F72589}" type="presOf" srcId="{41AD1958-B218-4F03-9776-0B323B78BDCD}" destId="{0A7C755C-D0D0-4587-94F1-4EE49A80F850}" srcOrd="0" destOrd="1" presId="urn:microsoft.com/office/officeart/2005/8/layout/hierarchy3"/>
    <dgm:cxn modelId="{5C12EA47-6323-4D9E-817C-394CB3718B0D}" type="presOf" srcId="{5A294095-5E76-4EAA-AB40-7C7FC166FCAF}" destId="{04938906-7EC5-4D5A-8F6C-91E5DC4FE96D}" srcOrd="0" destOrd="0" presId="urn:microsoft.com/office/officeart/2005/8/layout/hierarchy3"/>
    <dgm:cxn modelId="{0560E22C-5387-48B1-B143-E7B07E922ABA}" type="presOf" srcId="{FBAA0FC0-297A-46CF-8995-78B4667B58BD}" destId="{8C695284-2B32-41E3-A336-03EAE0C50ADE}" srcOrd="0" destOrd="0" presId="urn:microsoft.com/office/officeart/2005/8/layout/hierarchy3"/>
    <dgm:cxn modelId="{E98D503F-FFCA-4FB9-9669-3997A69B7975}" srcId="{CBCDD720-A6E3-48F8-89CA-42C05E60E2C9}" destId="{E1DAA433-32C2-4D71-A229-1D91198D9D26}" srcOrd="0" destOrd="0" parTransId="{0977A85A-8DE6-4F3A-B1A3-609CBFCA51E6}" sibTransId="{232B8F22-E50B-4ACB-A4D9-0237382C6DFB}"/>
    <dgm:cxn modelId="{A067D263-33F7-420D-890A-CB6B037AFACB}" type="presOf" srcId="{CBCDD720-A6E3-48F8-89CA-42C05E60E2C9}" destId="{85A1759C-1954-48DB-8730-DA8BAA87EC7C}" srcOrd="0" destOrd="0" presId="urn:microsoft.com/office/officeart/2005/8/layout/hierarchy3"/>
    <dgm:cxn modelId="{19FA17C4-FA6F-4775-9B13-B5EE4CE77644}" type="presOf" srcId="{B475158F-A6DB-4DEB-A3FE-C619198ED294}" destId="{E73F05DD-35D7-4DD6-A801-B47B8BDD38ED}" srcOrd="0" destOrd="0" presId="urn:microsoft.com/office/officeart/2005/8/layout/hierarchy3"/>
    <dgm:cxn modelId="{7A7CCF65-A9CE-4FDA-886D-018D0EFE33B2}" type="presOf" srcId="{9E4A5CFC-0B29-41C5-AFFA-D37105138B2A}" destId="{2DDA5842-2E1D-4094-AF9A-8A031929F476}" srcOrd="0" destOrd="1" presId="urn:microsoft.com/office/officeart/2005/8/layout/hierarchy3"/>
    <dgm:cxn modelId="{16080B35-9C8C-4F93-A5EE-FED14322C40D}" type="presOf" srcId="{693A7AD8-00BC-4999-8734-BB10202B8962}" destId="{0A7C755C-D0D0-4587-94F1-4EE49A80F850}" srcOrd="0" destOrd="0" presId="urn:microsoft.com/office/officeart/2005/8/layout/hierarchy3"/>
    <dgm:cxn modelId="{B3AA42EE-110F-48DD-9AF3-978ADDF192ED}" srcId="{3DD0D7D1-F41F-48CB-9187-3AC580B662EC}" destId="{EF36C016-871C-4611-A1C9-27463CC3D6B9}" srcOrd="1" destOrd="0" parTransId="{5A294095-5E76-4EAA-AB40-7C7FC166FCAF}" sibTransId="{6F4DECA2-5DA3-4828-9EBC-DC851D77E6E2}"/>
    <dgm:cxn modelId="{640D4652-C2F3-4C79-AA91-61BC87D7F6A6}" srcId="{693A7AD8-00BC-4999-8734-BB10202B8962}" destId="{2BB8AC8C-E9A5-4800-9932-94C650D6690D}" srcOrd="2" destOrd="0" parTransId="{C5F7079F-10BA-4587-8542-3BFA3C063D59}" sibTransId="{69DEDF97-C96A-4D3C-B570-BB70B38A2B71}"/>
    <dgm:cxn modelId="{432D050A-1803-4565-9197-B3709117D767}" srcId="{3DD0D7D1-F41F-48CB-9187-3AC580B662EC}" destId="{693A7AD8-00BC-4999-8734-BB10202B8962}" srcOrd="0" destOrd="0" parTransId="{FBAA0FC0-297A-46CF-8995-78B4667B58BD}" sibTransId="{1ACD60C7-3F21-4B8C-8102-3EC9A2DB2743}"/>
    <dgm:cxn modelId="{43B50257-CC18-41F9-82AF-821A092D4C00}" srcId="{446897B8-9353-4868-9C2C-67D9532F9598}" destId="{8128E989-8213-4E60-BBB9-33EDE40562A4}" srcOrd="0" destOrd="0" parTransId="{855CADC8-4B38-429E-AD1C-D024D5DD55E2}" sibTransId="{D6868A93-A257-400B-8450-D77E99B5C34F}"/>
    <dgm:cxn modelId="{11C104F1-2F0A-4AC5-9552-B5F2652B331B}" type="presOf" srcId="{7D252E05-6E2A-4AED-BB1C-99004178848C}" destId="{E73F05DD-35D7-4DD6-A801-B47B8BDD38ED}" srcOrd="0" destOrd="4" presId="urn:microsoft.com/office/officeart/2005/8/layout/hierarchy3"/>
    <dgm:cxn modelId="{7BEDA9DA-6FA6-4079-8262-BB398AD2B529}" srcId="{EF36C016-871C-4611-A1C9-27463CC3D6B9}" destId="{9E4A5CFC-0B29-41C5-AFFA-D37105138B2A}" srcOrd="0" destOrd="0" parTransId="{647C53DB-C315-4B16-B674-45B49C5A0CAB}" sibTransId="{71186E26-4785-487B-BE41-48EF81C0D858}"/>
    <dgm:cxn modelId="{5543F322-F728-40A2-B105-337E63FF1FA8}" type="presOf" srcId="{446897B8-9353-4868-9C2C-67D9532F9598}" destId="{5C12B789-961A-4858-BF84-BB4C112D6966}" srcOrd="0" destOrd="0" presId="urn:microsoft.com/office/officeart/2005/8/layout/hierarchy3"/>
    <dgm:cxn modelId="{91CB1980-5DCD-49D2-A93E-D444688B0414}" type="presOf" srcId="{B7B139EE-7428-400B-B92C-9D7B0E3F25C5}" destId="{E73F05DD-35D7-4DD6-A801-B47B8BDD38ED}" srcOrd="0" destOrd="1" presId="urn:microsoft.com/office/officeart/2005/8/layout/hierarchy3"/>
    <dgm:cxn modelId="{3B28F3D0-BD34-48CA-8AE0-07C0EC3FEC89}" type="presOf" srcId="{3DD0D7D1-F41F-48CB-9187-3AC580B662EC}" destId="{CF92918C-8F09-410C-95EE-34C9B8702829}" srcOrd="1" destOrd="0" presId="urn:microsoft.com/office/officeart/2005/8/layout/hierarchy3"/>
    <dgm:cxn modelId="{A21E650F-95B1-4966-9D80-601247094A3F}" type="presOf" srcId="{EF36C016-871C-4611-A1C9-27463CC3D6B9}" destId="{2DDA5842-2E1D-4094-AF9A-8A031929F476}" srcOrd="0" destOrd="0" presId="urn:microsoft.com/office/officeart/2005/8/layout/hierarchy3"/>
    <dgm:cxn modelId="{723F6DAE-6884-4E9C-81C9-EDC8645C34AE}" type="presParOf" srcId="{85A1759C-1954-48DB-8730-DA8BAA87EC7C}" destId="{869236CB-2AED-46D4-823D-CF9EECD20847}" srcOrd="0" destOrd="0" presId="urn:microsoft.com/office/officeart/2005/8/layout/hierarchy3"/>
    <dgm:cxn modelId="{37B53E60-51D3-4074-B19B-E5EBC0995451}" type="presParOf" srcId="{869236CB-2AED-46D4-823D-CF9EECD20847}" destId="{33FEEC54-B0A3-4B43-9C6E-80D52A9D2363}" srcOrd="0" destOrd="0" presId="urn:microsoft.com/office/officeart/2005/8/layout/hierarchy3"/>
    <dgm:cxn modelId="{A8BFBA05-4106-4D7D-878A-3B560BE3B2A5}" type="presParOf" srcId="{33FEEC54-B0A3-4B43-9C6E-80D52A9D2363}" destId="{4A4AD764-3E15-454D-976B-3A67EB5161FC}" srcOrd="0" destOrd="0" presId="urn:microsoft.com/office/officeart/2005/8/layout/hierarchy3"/>
    <dgm:cxn modelId="{6CE482BA-EEE0-485C-B7D7-A3E8CB75270E}" type="presParOf" srcId="{33FEEC54-B0A3-4B43-9C6E-80D52A9D2363}" destId="{B06ED6B9-907B-42F2-A40E-554EF6FC34AE}" srcOrd="1" destOrd="0" presId="urn:microsoft.com/office/officeart/2005/8/layout/hierarchy3"/>
    <dgm:cxn modelId="{0240D5A2-F685-4787-9699-F1E4143B1305}" type="presParOf" srcId="{869236CB-2AED-46D4-823D-CF9EECD20847}" destId="{F813CE5C-3B0D-48AB-A861-DC678379D4AD}" srcOrd="1" destOrd="0" presId="urn:microsoft.com/office/officeart/2005/8/layout/hierarchy3"/>
    <dgm:cxn modelId="{B567EE96-5F18-44C9-ADD2-246DFAE1DED6}" type="presParOf" srcId="{F813CE5C-3B0D-48AB-A861-DC678379D4AD}" destId="{BC7B6678-E9A9-4C5F-A61A-D3B3A63A682F}" srcOrd="0" destOrd="0" presId="urn:microsoft.com/office/officeart/2005/8/layout/hierarchy3"/>
    <dgm:cxn modelId="{54BDBCE2-5B1E-4728-9E71-BBD1DB50E639}" type="presParOf" srcId="{F813CE5C-3B0D-48AB-A861-DC678379D4AD}" destId="{E73F05DD-35D7-4DD6-A801-B47B8BDD38ED}" srcOrd="1" destOrd="0" presId="urn:microsoft.com/office/officeart/2005/8/layout/hierarchy3"/>
    <dgm:cxn modelId="{25F6C6F1-8133-4784-9C77-E6B62D0EE322}" type="presParOf" srcId="{F813CE5C-3B0D-48AB-A861-DC678379D4AD}" destId="{F007C05B-026A-47FA-AD13-CD11CEFE7AF6}" srcOrd="2" destOrd="0" presId="urn:microsoft.com/office/officeart/2005/8/layout/hierarchy3"/>
    <dgm:cxn modelId="{AD70799E-1258-410B-A4B2-2F30BD11F8FE}" type="presParOf" srcId="{F813CE5C-3B0D-48AB-A861-DC678379D4AD}" destId="{5C12B789-961A-4858-BF84-BB4C112D6966}" srcOrd="3" destOrd="0" presId="urn:microsoft.com/office/officeart/2005/8/layout/hierarchy3"/>
    <dgm:cxn modelId="{F10091CC-3D57-4D63-9B31-97E016AFCEB1}" type="presParOf" srcId="{85A1759C-1954-48DB-8730-DA8BAA87EC7C}" destId="{BFE34E8E-78D1-4F1B-83B0-FFB06DAC6223}" srcOrd="1" destOrd="0" presId="urn:microsoft.com/office/officeart/2005/8/layout/hierarchy3"/>
    <dgm:cxn modelId="{FF6AE8FB-2482-449D-A284-85916D8648B2}" type="presParOf" srcId="{BFE34E8E-78D1-4F1B-83B0-FFB06DAC6223}" destId="{BF5874BF-B5F3-41BE-9179-565AF3D2AFD8}" srcOrd="0" destOrd="0" presId="urn:microsoft.com/office/officeart/2005/8/layout/hierarchy3"/>
    <dgm:cxn modelId="{E3C6EAD9-3AC7-4417-AF9E-167F4FA6AA30}" type="presParOf" srcId="{BF5874BF-B5F3-41BE-9179-565AF3D2AFD8}" destId="{F5875FE1-6A17-470B-9F93-33E98CC9AF5A}" srcOrd="0" destOrd="0" presId="urn:microsoft.com/office/officeart/2005/8/layout/hierarchy3"/>
    <dgm:cxn modelId="{43791FE9-5B51-429F-BDC6-24C94B6A7D66}" type="presParOf" srcId="{BF5874BF-B5F3-41BE-9179-565AF3D2AFD8}" destId="{CF92918C-8F09-410C-95EE-34C9B8702829}" srcOrd="1" destOrd="0" presId="urn:microsoft.com/office/officeart/2005/8/layout/hierarchy3"/>
    <dgm:cxn modelId="{0E978E84-25AE-4B0C-9476-D5577D583599}" type="presParOf" srcId="{BFE34E8E-78D1-4F1B-83B0-FFB06DAC6223}" destId="{A1BB3443-9A1F-47EC-A44A-238BD70FFBEE}" srcOrd="1" destOrd="0" presId="urn:microsoft.com/office/officeart/2005/8/layout/hierarchy3"/>
    <dgm:cxn modelId="{5E249AF8-3277-4920-9950-B8FC7E41068D}" type="presParOf" srcId="{A1BB3443-9A1F-47EC-A44A-238BD70FFBEE}" destId="{8C695284-2B32-41E3-A336-03EAE0C50ADE}" srcOrd="0" destOrd="0" presId="urn:microsoft.com/office/officeart/2005/8/layout/hierarchy3"/>
    <dgm:cxn modelId="{4AA5A42A-6DCF-43F5-8ED5-802080E889DF}" type="presParOf" srcId="{A1BB3443-9A1F-47EC-A44A-238BD70FFBEE}" destId="{0A7C755C-D0D0-4587-94F1-4EE49A80F850}" srcOrd="1" destOrd="0" presId="urn:microsoft.com/office/officeart/2005/8/layout/hierarchy3"/>
    <dgm:cxn modelId="{47492BEF-509E-40AB-AC9F-4818E7E75C72}" type="presParOf" srcId="{A1BB3443-9A1F-47EC-A44A-238BD70FFBEE}" destId="{04938906-7EC5-4D5A-8F6C-91E5DC4FE96D}" srcOrd="2" destOrd="0" presId="urn:microsoft.com/office/officeart/2005/8/layout/hierarchy3"/>
    <dgm:cxn modelId="{86E6E0EA-0602-4094-8F3E-94009D8A6DDD}" type="presParOf" srcId="{A1BB3443-9A1F-47EC-A44A-238BD70FFBEE}" destId="{2DDA5842-2E1D-4094-AF9A-8A031929F4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A1A20-716C-45F8-AFB7-08C791A3883A}" type="doc">
      <dgm:prSet loTypeId="urn:microsoft.com/office/officeart/2005/8/layout/pList2" loCatId="list" qsTypeId="urn:microsoft.com/office/officeart/2005/8/quickstyle/3d2" qsCatId="3D" csTypeId="urn:microsoft.com/office/officeart/2005/8/colors/colorful5" csCatId="colorful" phldr="1"/>
      <dgm:spPr/>
    </dgm:pt>
    <dgm:pt modelId="{0E4C5136-A916-4AA8-B695-9A6F5953AD02}">
      <dgm:prSet phldrT="[文本]" custT="1"/>
      <dgm:spPr/>
      <dgm:t>
        <a:bodyPr/>
        <a:lstStyle/>
        <a:p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（八）推进国际化办学高水平建设，提升国际知名度与影响力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C4484C17-D624-4FC3-864D-A8032C166A64}" type="parTrans" cxnId="{90024946-C1BF-45B4-8FCB-E42D4674116D}">
      <dgm:prSet/>
      <dgm:spPr/>
      <dgm:t>
        <a:bodyPr/>
        <a:lstStyle/>
        <a:p>
          <a:endParaRPr lang="zh-CN" altLang="en-US" sz="1800"/>
        </a:p>
      </dgm:t>
    </dgm:pt>
    <dgm:pt modelId="{5A2EEF72-7629-40F0-9FF8-BAB495967C15}" type="sibTrans" cxnId="{90024946-C1BF-45B4-8FCB-E42D4674116D}">
      <dgm:prSet/>
      <dgm:spPr/>
      <dgm:t>
        <a:bodyPr/>
        <a:lstStyle/>
        <a:p>
          <a:endParaRPr lang="zh-CN" altLang="en-US" sz="1800"/>
        </a:p>
      </dgm:t>
    </dgm:pt>
    <dgm:pt modelId="{3C7CE52B-FD0C-45FA-893E-6D75CABFEE87}">
      <dgm:prSet phldrT="[文本]" custT="1"/>
      <dgm:spPr/>
      <dgm:t>
        <a:bodyPr/>
        <a:lstStyle/>
        <a:p>
          <a:r>
            <a: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</a:rPr>
            <a:t>（九）推进教育信息化高水平建设，打造职教信息化标杆院校</a:t>
          </a:r>
          <a:endParaRPr lang="zh-CN" altLang="en-US" sz="180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F7C0A683-772B-4D89-8644-7D263BEEDC07}" type="parTrans" cxnId="{BAB3A8A2-5D99-454E-8661-5C046A521A4B}">
      <dgm:prSet/>
      <dgm:spPr/>
      <dgm:t>
        <a:bodyPr/>
        <a:lstStyle/>
        <a:p>
          <a:endParaRPr lang="zh-CN" altLang="en-US" sz="1800"/>
        </a:p>
      </dgm:t>
    </dgm:pt>
    <dgm:pt modelId="{C0E1AC89-2315-403A-ACF5-A4C1C2785A49}" type="sibTrans" cxnId="{BAB3A8A2-5D99-454E-8661-5C046A521A4B}">
      <dgm:prSet/>
      <dgm:spPr/>
      <dgm:t>
        <a:bodyPr/>
        <a:lstStyle/>
        <a:p>
          <a:endParaRPr lang="zh-CN" altLang="en-US" sz="1800"/>
        </a:p>
      </dgm:t>
    </dgm:pt>
    <dgm:pt modelId="{359FF4EA-6DF7-4EBB-B513-CE6AF0F01FF4}">
      <dgm:prSet phldrT="[文本]" custT="1"/>
      <dgm:spPr/>
      <dgm:t>
        <a:bodyPr/>
        <a:lstStyle/>
        <a:p>
          <a:r>
            <a:rPr lang="zh-CN" altLang="en-US" sz="180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（十）推进大学文化高水平建设，打造文化育人示范基地</a:t>
          </a:r>
          <a:endParaRPr lang="zh-CN" altLang="en-US" sz="1800" dirty="0"/>
        </a:p>
      </dgm:t>
    </dgm:pt>
    <dgm:pt modelId="{B583D245-327C-439C-8938-6A5F9B02B924}" type="parTrans" cxnId="{A42545D4-99EC-4DDF-8386-6017E8B76A39}">
      <dgm:prSet/>
      <dgm:spPr/>
      <dgm:t>
        <a:bodyPr/>
        <a:lstStyle/>
        <a:p>
          <a:endParaRPr lang="zh-CN" altLang="en-US" sz="1800"/>
        </a:p>
      </dgm:t>
    </dgm:pt>
    <dgm:pt modelId="{23D48558-B078-4896-B780-1FBD6731DB2D}" type="sibTrans" cxnId="{A42545D4-99EC-4DDF-8386-6017E8B76A39}">
      <dgm:prSet/>
      <dgm:spPr/>
      <dgm:t>
        <a:bodyPr/>
        <a:lstStyle/>
        <a:p>
          <a:endParaRPr lang="zh-CN" altLang="en-US" sz="1800"/>
        </a:p>
      </dgm:t>
    </dgm:pt>
    <dgm:pt modelId="{A11A718A-E35A-4FE7-82BE-F08EDB5C75E8}" type="pres">
      <dgm:prSet presAssocID="{525A1A20-716C-45F8-AFB7-08C791A3883A}" presName="Name0" presStyleCnt="0">
        <dgm:presLayoutVars>
          <dgm:dir/>
          <dgm:resizeHandles val="exact"/>
        </dgm:presLayoutVars>
      </dgm:prSet>
      <dgm:spPr/>
    </dgm:pt>
    <dgm:pt modelId="{D36AA99E-4436-43D5-A27A-1ADBD6E8E230}" type="pres">
      <dgm:prSet presAssocID="{525A1A20-716C-45F8-AFB7-08C791A3883A}" presName="bkgdShp" presStyleLbl="alignAccFollowNode1" presStyleIdx="0" presStyleCnt="1"/>
      <dgm:spPr>
        <a:solidFill>
          <a:schemeClr val="accent1">
            <a:lumMod val="40000"/>
            <a:lumOff val="60000"/>
            <a:alpha val="89804"/>
          </a:schemeClr>
        </a:solidFill>
      </dgm:spPr>
    </dgm:pt>
    <dgm:pt modelId="{6E7068E6-B6E4-4DD3-BCCF-72F0BD7B612C}" type="pres">
      <dgm:prSet presAssocID="{525A1A20-716C-45F8-AFB7-08C791A3883A}" presName="linComp" presStyleCnt="0"/>
      <dgm:spPr/>
    </dgm:pt>
    <dgm:pt modelId="{03300907-BEB6-4613-9BB5-CBA91E8DA374}" type="pres">
      <dgm:prSet presAssocID="{0E4C5136-A916-4AA8-B695-9A6F5953AD02}" presName="compNode" presStyleCnt="0"/>
      <dgm:spPr/>
    </dgm:pt>
    <dgm:pt modelId="{E0430DAA-D0D9-46ED-835B-0A04712133E6}" type="pres">
      <dgm:prSet presAssocID="{0E4C5136-A916-4AA8-B695-9A6F5953AD02}" presName="node" presStyleLbl="node1" presStyleIdx="0" presStyleCnt="3" custScaleY="39246" custLinFactNeighborX="1526" custLinFactNeighborY="-868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35E839-C02C-49B5-87AB-759B632800C7}" type="pres">
      <dgm:prSet presAssocID="{0E4C5136-A916-4AA8-B695-9A6F5953AD02}" presName="invisiNode" presStyleLbl="node1" presStyleIdx="0" presStyleCnt="3"/>
      <dgm:spPr/>
    </dgm:pt>
    <dgm:pt modelId="{5971F0EF-7876-420A-A3FC-D825F8886167}" type="pres">
      <dgm:prSet presAssocID="{0E4C5136-A916-4AA8-B695-9A6F5953AD02}" presName="imagNode" presStyleLbl="fgImgPlace1" presStyleIdx="0" presStyleCnt="3" custScaleX="58195" custScaleY="58195" custLinFactNeighborX="923" custLinFactNeighborY="-53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05960C9-7945-43A5-8CAB-BB0AB6DA8FA8}" type="pres">
      <dgm:prSet presAssocID="{5A2EEF72-7629-40F0-9FF8-BAB495967C1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07C6A7D2-AB18-4089-8BA4-AF16B9425EB9}" type="pres">
      <dgm:prSet presAssocID="{3C7CE52B-FD0C-45FA-893E-6D75CABFEE87}" presName="compNode" presStyleCnt="0"/>
      <dgm:spPr/>
    </dgm:pt>
    <dgm:pt modelId="{07B67C0C-0CDC-47E8-AECB-CE8B38AD5D00}" type="pres">
      <dgm:prSet presAssocID="{3C7CE52B-FD0C-45FA-893E-6D75CABFEE87}" presName="node" presStyleLbl="node1" presStyleIdx="1" presStyleCnt="3" custScaleY="39246" custLinFactNeighborX="1526" custLinFactNeighborY="-868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A60A20-8340-4ACE-A41B-E7E5B88E33AC}" type="pres">
      <dgm:prSet presAssocID="{3C7CE52B-FD0C-45FA-893E-6D75CABFEE87}" presName="invisiNode" presStyleLbl="node1" presStyleIdx="1" presStyleCnt="3"/>
      <dgm:spPr/>
    </dgm:pt>
    <dgm:pt modelId="{1B1FE41B-5120-4659-B82C-CF584AD70A24}" type="pres">
      <dgm:prSet presAssocID="{3C7CE52B-FD0C-45FA-893E-6D75CABFEE87}" presName="imagNode" presStyleLbl="fgImgPlace1" presStyleIdx="1" presStyleCnt="3" custScaleX="58195" custScaleY="58195" custLinFactNeighborX="923" custLinFactNeighborY="-536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35256A1-A746-432C-A759-86B75441E391}" type="pres">
      <dgm:prSet presAssocID="{C0E1AC89-2315-403A-ACF5-A4C1C2785A49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1E8D9422-8FBE-48CF-9ED7-EF79C8F18337}" type="pres">
      <dgm:prSet presAssocID="{359FF4EA-6DF7-4EBB-B513-CE6AF0F01FF4}" presName="compNode" presStyleCnt="0"/>
      <dgm:spPr/>
    </dgm:pt>
    <dgm:pt modelId="{4B7C19D1-E346-4FA4-BC50-17195C00F5F4}" type="pres">
      <dgm:prSet presAssocID="{359FF4EA-6DF7-4EBB-B513-CE6AF0F01FF4}" presName="node" presStyleLbl="node1" presStyleIdx="2" presStyleCnt="3" custScaleY="39246" custLinFactNeighborX="1526" custLinFactNeighborY="-868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0BE04D-0475-4EB1-8445-9992D277A5A0}" type="pres">
      <dgm:prSet presAssocID="{359FF4EA-6DF7-4EBB-B513-CE6AF0F01FF4}" presName="invisiNode" presStyleLbl="node1" presStyleIdx="2" presStyleCnt="3"/>
      <dgm:spPr/>
    </dgm:pt>
    <dgm:pt modelId="{03112D6D-7509-46DE-84C7-C1B6253EE55C}" type="pres">
      <dgm:prSet presAssocID="{359FF4EA-6DF7-4EBB-B513-CE6AF0F01FF4}" presName="imagNode" presStyleLbl="fgImgPlace1" presStyleIdx="2" presStyleCnt="3" custScaleX="58195" custScaleY="58195" custLinFactNeighborX="923" custLinFactNeighborY="-536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A42545D4-99EC-4DDF-8386-6017E8B76A39}" srcId="{525A1A20-716C-45F8-AFB7-08C791A3883A}" destId="{359FF4EA-6DF7-4EBB-B513-CE6AF0F01FF4}" srcOrd="2" destOrd="0" parTransId="{B583D245-327C-439C-8938-6A5F9B02B924}" sibTransId="{23D48558-B078-4896-B780-1FBD6731DB2D}"/>
    <dgm:cxn modelId="{90024946-C1BF-45B4-8FCB-E42D4674116D}" srcId="{525A1A20-716C-45F8-AFB7-08C791A3883A}" destId="{0E4C5136-A916-4AA8-B695-9A6F5953AD02}" srcOrd="0" destOrd="0" parTransId="{C4484C17-D624-4FC3-864D-A8032C166A64}" sibTransId="{5A2EEF72-7629-40F0-9FF8-BAB495967C15}"/>
    <dgm:cxn modelId="{86676EC6-933A-4512-B98F-CE3D1A2BCA49}" type="presOf" srcId="{525A1A20-716C-45F8-AFB7-08C791A3883A}" destId="{A11A718A-E35A-4FE7-82BE-F08EDB5C75E8}" srcOrd="0" destOrd="0" presId="urn:microsoft.com/office/officeart/2005/8/layout/pList2"/>
    <dgm:cxn modelId="{153DB6A6-9BC3-4756-94F6-99D34EEA9BDB}" type="presOf" srcId="{359FF4EA-6DF7-4EBB-B513-CE6AF0F01FF4}" destId="{4B7C19D1-E346-4FA4-BC50-17195C00F5F4}" srcOrd="0" destOrd="0" presId="urn:microsoft.com/office/officeart/2005/8/layout/pList2"/>
    <dgm:cxn modelId="{BAB3A8A2-5D99-454E-8661-5C046A521A4B}" srcId="{525A1A20-716C-45F8-AFB7-08C791A3883A}" destId="{3C7CE52B-FD0C-45FA-893E-6D75CABFEE87}" srcOrd="1" destOrd="0" parTransId="{F7C0A683-772B-4D89-8644-7D263BEEDC07}" sibTransId="{C0E1AC89-2315-403A-ACF5-A4C1C2785A49}"/>
    <dgm:cxn modelId="{05DCB49B-BEC3-451A-9E8A-F7C8F0B811DC}" type="presOf" srcId="{5A2EEF72-7629-40F0-9FF8-BAB495967C15}" destId="{405960C9-7945-43A5-8CAB-BB0AB6DA8FA8}" srcOrd="0" destOrd="0" presId="urn:microsoft.com/office/officeart/2005/8/layout/pList2"/>
    <dgm:cxn modelId="{2168C82A-840F-4282-BBBB-0A2A5E0BA518}" type="presOf" srcId="{0E4C5136-A916-4AA8-B695-9A6F5953AD02}" destId="{E0430DAA-D0D9-46ED-835B-0A04712133E6}" srcOrd="0" destOrd="0" presId="urn:microsoft.com/office/officeart/2005/8/layout/pList2"/>
    <dgm:cxn modelId="{F68859C9-5A67-47BE-864D-FA13CD8BCC32}" type="presOf" srcId="{C0E1AC89-2315-403A-ACF5-A4C1C2785A49}" destId="{C35256A1-A746-432C-A759-86B75441E391}" srcOrd="0" destOrd="0" presId="urn:microsoft.com/office/officeart/2005/8/layout/pList2"/>
    <dgm:cxn modelId="{3D871E93-9486-4F62-9F11-B7DF6CBD3C17}" type="presOf" srcId="{3C7CE52B-FD0C-45FA-893E-6D75CABFEE87}" destId="{07B67C0C-0CDC-47E8-AECB-CE8B38AD5D00}" srcOrd="0" destOrd="0" presId="urn:microsoft.com/office/officeart/2005/8/layout/pList2"/>
    <dgm:cxn modelId="{73D146E7-CE61-4071-8F4D-EA91C30B0064}" type="presParOf" srcId="{A11A718A-E35A-4FE7-82BE-F08EDB5C75E8}" destId="{D36AA99E-4436-43D5-A27A-1ADBD6E8E230}" srcOrd="0" destOrd="0" presId="urn:microsoft.com/office/officeart/2005/8/layout/pList2"/>
    <dgm:cxn modelId="{3F1AD95F-B9F2-45FD-AD6C-5815F27AD023}" type="presParOf" srcId="{A11A718A-E35A-4FE7-82BE-F08EDB5C75E8}" destId="{6E7068E6-B6E4-4DD3-BCCF-72F0BD7B612C}" srcOrd="1" destOrd="0" presId="urn:microsoft.com/office/officeart/2005/8/layout/pList2"/>
    <dgm:cxn modelId="{2B8C8CEF-72B2-4A34-A8D3-CE568695BF28}" type="presParOf" srcId="{6E7068E6-B6E4-4DD3-BCCF-72F0BD7B612C}" destId="{03300907-BEB6-4613-9BB5-CBA91E8DA374}" srcOrd="0" destOrd="0" presId="urn:microsoft.com/office/officeart/2005/8/layout/pList2"/>
    <dgm:cxn modelId="{80F5DB12-10EA-4C1B-8B53-BC9516FA4056}" type="presParOf" srcId="{03300907-BEB6-4613-9BB5-CBA91E8DA374}" destId="{E0430DAA-D0D9-46ED-835B-0A04712133E6}" srcOrd="0" destOrd="0" presId="urn:microsoft.com/office/officeart/2005/8/layout/pList2"/>
    <dgm:cxn modelId="{9B6747EA-25D2-4905-BDCD-B9B8A7FFFE15}" type="presParOf" srcId="{03300907-BEB6-4613-9BB5-CBA91E8DA374}" destId="{4F35E839-C02C-49B5-87AB-759B632800C7}" srcOrd="1" destOrd="0" presId="urn:microsoft.com/office/officeart/2005/8/layout/pList2"/>
    <dgm:cxn modelId="{C6087576-CBAB-4D9A-9BD3-12CFC2D0D88A}" type="presParOf" srcId="{03300907-BEB6-4613-9BB5-CBA91E8DA374}" destId="{5971F0EF-7876-420A-A3FC-D825F8886167}" srcOrd="2" destOrd="0" presId="urn:microsoft.com/office/officeart/2005/8/layout/pList2"/>
    <dgm:cxn modelId="{5B698186-FB60-49AB-A4CE-04C0D275F9DB}" type="presParOf" srcId="{6E7068E6-B6E4-4DD3-BCCF-72F0BD7B612C}" destId="{405960C9-7945-43A5-8CAB-BB0AB6DA8FA8}" srcOrd="1" destOrd="0" presId="urn:microsoft.com/office/officeart/2005/8/layout/pList2"/>
    <dgm:cxn modelId="{DFEF8C6A-3C6E-4B35-91F0-BF90D1B3903C}" type="presParOf" srcId="{6E7068E6-B6E4-4DD3-BCCF-72F0BD7B612C}" destId="{07C6A7D2-AB18-4089-8BA4-AF16B9425EB9}" srcOrd="2" destOrd="0" presId="urn:microsoft.com/office/officeart/2005/8/layout/pList2"/>
    <dgm:cxn modelId="{7D4A2B77-9008-42BE-B6F6-091001FE0063}" type="presParOf" srcId="{07C6A7D2-AB18-4089-8BA4-AF16B9425EB9}" destId="{07B67C0C-0CDC-47E8-AECB-CE8B38AD5D00}" srcOrd="0" destOrd="0" presId="urn:microsoft.com/office/officeart/2005/8/layout/pList2"/>
    <dgm:cxn modelId="{CEA6BBCC-FDDF-449B-AF8F-FDE8417F53F0}" type="presParOf" srcId="{07C6A7D2-AB18-4089-8BA4-AF16B9425EB9}" destId="{D1A60A20-8340-4ACE-A41B-E7E5B88E33AC}" srcOrd="1" destOrd="0" presId="urn:microsoft.com/office/officeart/2005/8/layout/pList2"/>
    <dgm:cxn modelId="{8508CCB3-0494-4019-8C26-1A0D301DBA61}" type="presParOf" srcId="{07C6A7D2-AB18-4089-8BA4-AF16B9425EB9}" destId="{1B1FE41B-5120-4659-B82C-CF584AD70A24}" srcOrd="2" destOrd="0" presId="urn:microsoft.com/office/officeart/2005/8/layout/pList2"/>
    <dgm:cxn modelId="{DC3DB1D3-6EE6-467E-9D63-11EA7EA76656}" type="presParOf" srcId="{6E7068E6-B6E4-4DD3-BCCF-72F0BD7B612C}" destId="{C35256A1-A746-432C-A759-86B75441E391}" srcOrd="3" destOrd="0" presId="urn:microsoft.com/office/officeart/2005/8/layout/pList2"/>
    <dgm:cxn modelId="{E2478D99-221A-4865-9363-9F7D49EB6D4A}" type="presParOf" srcId="{6E7068E6-B6E4-4DD3-BCCF-72F0BD7B612C}" destId="{1E8D9422-8FBE-48CF-9ED7-EF79C8F18337}" srcOrd="4" destOrd="0" presId="urn:microsoft.com/office/officeart/2005/8/layout/pList2"/>
    <dgm:cxn modelId="{894E190E-8EE2-4260-BA19-45D71C73D0B7}" type="presParOf" srcId="{1E8D9422-8FBE-48CF-9ED7-EF79C8F18337}" destId="{4B7C19D1-E346-4FA4-BC50-17195C00F5F4}" srcOrd="0" destOrd="0" presId="urn:microsoft.com/office/officeart/2005/8/layout/pList2"/>
    <dgm:cxn modelId="{978DDFC1-FACA-4CE2-84D2-13206626C73A}" type="presParOf" srcId="{1E8D9422-8FBE-48CF-9ED7-EF79C8F18337}" destId="{E90BE04D-0475-4EB1-8445-9992D277A5A0}" srcOrd="1" destOrd="0" presId="urn:microsoft.com/office/officeart/2005/8/layout/pList2"/>
    <dgm:cxn modelId="{ADD43000-301F-4A15-A910-E939536B2F6E}" type="presParOf" srcId="{1E8D9422-8FBE-48CF-9ED7-EF79C8F18337}" destId="{03112D6D-7509-46DE-84C7-C1B6253EE55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D5A54-1779-4A35-B648-6B4BB9B12300}">
      <dsp:nvSpPr>
        <dsp:cNvPr id="0" name=""/>
        <dsp:cNvSpPr/>
      </dsp:nvSpPr>
      <dsp:spPr>
        <a:xfrm>
          <a:off x="5323123" y="1265748"/>
          <a:ext cx="3670023" cy="62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82"/>
              </a:lnTo>
              <a:lnTo>
                <a:pt x="3670023" y="544082"/>
              </a:lnTo>
              <a:lnTo>
                <a:pt x="3670023" y="6284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284E4-47E9-475E-8667-30CE80A92FB2}">
      <dsp:nvSpPr>
        <dsp:cNvPr id="0" name=""/>
        <dsp:cNvSpPr/>
      </dsp:nvSpPr>
      <dsp:spPr>
        <a:xfrm>
          <a:off x="5323123" y="1265748"/>
          <a:ext cx="1905886" cy="62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82"/>
              </a:lnTo>
              <a:lnTo>
                <a:pt x="1905886" y="544082"/>
              </a:lnTo>
              <a:lnTo>
                <a:pt x="1905886" y="6284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DE11C-F132-4690-83D0-014DD7F79C1C}">
      <dsp:nvSpPr>
        <dsp:cNvPr id="0" name=""/>
        <dsp:cNvSpPr/>
      </dsp:nvSpPr>
      <dsp:spPr>
        <a:xfrm>
          <a:off x="5464873" y="2737738"/>
          <a:ext cx="1669159" cy="49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51"/>
              </a:lnTo>
              <a:lnTo>
                <a:pt x="1669159" y="411851"/>
              </a:lnTo>
              <a:lnTo>
                <a:pt x="1669159" y="4961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F8443-68DD-4E64-8FEF-E5C0D7938B84}">
      <dsp:nvSpPr>
        <dsp:cNvPr id="0" name=""/>
        <dsp:cNvSpPr/>
      </dsp:nvSpPr>
      <dsp:spPr>
        <a:xfrm>
          <a:off x="5464873" y="2737738"/>
          <a:ext cx="556386" cy="49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51"/>
              </a:lnTo>
              <a:lnTo>
                <a:pt x="556386" y="411851"/>
              </a:lnTo>
              <a:lnTo>
                <a:pt x="556386" y="4961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5437D-D81B-40A7-BA55-B2979B820CFF}">
      <dsp:nvSpPr>
        <dsp:cNvPr id="0" name=""/>
        <dsp:cNvSpPr/>
      </dsp:nvSpPr>
      <dsp:spPr>
        <a:xfrm>
          <a:off x="4908486" y="2737738"/>
          <a:ext cx="556386" cy="496194"/>
        </a:xfrm>
        <a:custGeom>
          <a:avLst/>
          <a:gdLst/>
          <a:ahLst/>
          <a:cxnLst/>
          <a:rect l="0" t="0" r="0" b="0"/>
          <a:pathLst>
            <a:path>
              <a:moveTo>
                <a:pt x="556386" y="0"/>
              </a:moveTo>
              <a:lnTo>
                <a:pt x="556386" y="411851"/>
              </a:lnTo>
              <a:lnTo>
                <a:pt x="0" y="411851"/>
              </a:lnTo>
              <a:lnTo>
                <a:pt x="0" y="4961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1F01D-0780-4054-B5CC-B436CFE46216}">
      <dsp:nvSpPr>
        <dsp:cNvPr id="0" name=""/>
        <dsp:cNvSpPr/>
      </dsp:nvSpPr>
      <dsp:spPr>
        <a:xfrm>
          <a:off x="3795713" y="2737738"/>
          <a:ext cx="1669159" cy="496194"/>
        </a:xfrm>
        <a:custGeom>
          <a:avLst/>
          <a:gdLst/>
          <a:ahLst/>
          <a:cxnLst/>
          <a:rect l="0" t="0" r="0" b="0"/>
          <a:pathLst>
            <a:path>
              <a:moveTo>
                <a:pt x="1669159" y="0"/>
              </a:moveTo>
              <a:lnTo>
                <a:pt x="1669159" y="411851"/>
              </a:lnTo>
              <a:lnTo>
                <a:pt x="0" y="411851"/>
              </a:lnTo>
              <a:lnTo>
                <a:pt x="0" y="4961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FD554-9ABA-45BC-AF68-EDC45B15151B}">
      <dsp:nvSpPr>
        <dsp:cNvPr id="0" name=""/>
        <dsp:cNvSpPr/>
      </dsp:nvSpPr>
      <dsp:spPr>
        <a:xfrm>
          <a:off x="5323123" y="1265748"/>
          <a:ext cx="141749" cy="62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82"/>
              </a:lnTo>
              <a:lnTo>
                <a:pt x="141749" y="544082"/>
              </a:lnTo>
              <a:lnTo>
                <a:pt x="141749" y="6284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5D511-F80D-490D-9859-92001C1A66B0}">
      <dsp:nvSpPr>
        <dsp:cNvPr id="0" name=""/>
        <dsp:cNvSpPr/>
      </dsp:nvSpPr>
      <dsp:spPr>
        <a:xfrm>
          <a:off x="3168438" y="1265748"/>
          <a:ext cx="2154685" cy="628425"/>
        </a:xfrm>
        <a:custGeom>
          <a:avLst/>
          <a:gdLst/>
          <a:ahLst/>
          <a:cxnLst/>
          <a:rect l="0" t="0" r="0" b="0"/>
          <a:pathLst>
            <a:path>
              <a:moveTo>
                <a:pt x="2154685" y="0"/>
              </a:moveTo>
              <a:lnTo>
                <a:pt x="2154685" y="544082"/>
              </a:lnTo>
              <a:lnTo>
                <a:pt x="0" y="544082"/>
              </a:lnTo>
              <a:lnTo>
                <a:pt x="0" y="6284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2C0C6-465C-444D-ACDE-8BB5DE025AC7}">
      <dsp:nvSpPr>
        <dsp:cNvPr id="0" name=""/>
        <dsp:cNvSpPr/>
      </dsp:nvSpPr>
      <dsp:spPr>
        <a:xfrm>
          <a:off x="1570167" y="2782827"/>
          <a:ext cx="1112773" cy="49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51"/>
              </a:lnTo>
              <a:lnTo>
                <a:pt x="1112773" y="411851"/>
              </a:lnTo>
              <a:lnTo>
                <a:pt x="1112773" y="4961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E897D-53EA-423B-BC69-75BB7CD33A6C}">
      <dsp:nvSpPr>
        <dsp:cNvPr id="0" name=""/>
        <dsp:cNvSpPr/>
      </dsp:nvSpPr>
      <dsp:spPr>
        <a:xfrm>
          <a:off x="1524447" y="2782827"/>
          <a:ext cx="91440" cy="496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D290B-6E7B-479E-9DF2-62AFF4974B2F}">
      <dsp:nvSpPr>
        <dsp:cNvPr id="0" name=""/>
        <dsp:cNvSpPr/>
      </dsp:nvSpPr>
      <dsp:spPr>
        <a:xfrm>
          <a:off x="457393" y="2782827"/>
          <a:ext cx="1112773" cy="496194"/>
        </a:xfrm>
        <a:custGeom>
          <a:avLst/>
          <a:gdLst/>
          <a:ahLst/>
          <a:cxnLst/>
          <a:rect l="0" t="0" r="0" b="0"/>
          <a:pathLst>
            <a:path>
              <a:moveTo>
                <a:pt x="1112773" y="0"/>
              </a:moveTo>
              <a:lnTo>
                <a:pt x="1112773" y="411851"/>
              </a:lnTo>
              <a:lnTo>
                <a:pt x="0" y="411851"/>
              </a:lnTo>
              <a:lnTo>
                <a:pt x="0" y="4961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8C9E4-FE24-4BF7-AE4E-C801A5F9E249}">
      <dsp:nvSpPr>
        <dsp:cNvPr id="0" name=""/>
        <dsp:cNvSpPr/>
      </dsp:nvSpPr>
      <dsp:spPr>
        <a:xfrm>
          <a:off x="1570167" y="1265748"/>
          <a:ext cx="3752956" cy="628425"/>
        </a:xfrm>
        <a:custGeom>
          <a:avLst/>
          <a:gdLst/>
          <a:ahLst/>
          <a:cxnLst/>
          <a:rect l="0" t="0" r="0" b="0"/>
          <a:pathLst>
            <a:path>
              <a:moveTo>
                <a:pt x="3752956" y="0"/>
              </a:moveTo>
              <a:lnTo>
                <a:pt x="3752956" y="544082"/>
              </a:lnTo>
              <a:lnTo>
                <a:pt x="0" y="544082"/>
              </a:lnTo>
              <a:lnTo>
                <a:pt x="0" y="6284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769B7-E8A2-4218-80D9-661019E183DA}">
      <dsp:nvSpPr>
        <dsp:cNvPr id="0" name=""/>
        <dsp:cNvSpPr/>
      </dsp:nvSpPr>
      <dsp:spPr>
        <a:xfrm>
          <a:off x="4132071" y="464018"/>
          <a:ext cx="2382103" cy="801730"/>
        </a:xfrm>
        <a:prstGeom prst="roundRect">
          <a:avLst>
            <a:gd name="adj" fmla="val 10000"/>
          </a:avLst>
        </a:prstGeom>
        <a:solidFill>
          <a:srgbClr val="C55A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ED11C-4742-4DE5-9D26-6A9EF904C380}">
      <dsp:nvSpPr>
        <dsp:cNvPr id="0" name=""/>
        <dsp:cNvSpPr/>
      </dsp:nvSpPr>
      <dsp:spPr>
        <a:xfrm>
          <a:off x="4233233" y="560121"/>
          <a:ext cx="2382103" cy="801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rgbClr val="002060"/>
              </a:solidFill>
            </a:rPr>
            <a:t>“十四五”发展规划</a:t>
          </a:r>
          <a:endParaRPr lang="zh-CN" altLang="en-US" sz="1800" b="0" kern="1200" dirty="0">
            <a:solidFill>
              <a:srgbClr val="002060"/>
            </a:solidFill>
          </a:endParaRPr>
        </a:p>
      </dsp:txBody>
      <dsp:txXfrm>
        <a:off x="4256715" y="583603"/>
        <a:ext cx="2335139" cy="754766"/>
      </dsp:txXfrm>
    </dsp:sp>
    <dsp:sp modelId="{F739C17C-E007-4D01-8305-C4488D8D84E0}">
      <dsp:nvSpPr>
        <dsp:cNvPr id="0" name=""/>
        <dsp:cNvSpPr/>
      </dsp:nvSpPr>
      <dsp:spPr>
        <a:xfrm>
          <a:off x="872192" y="1894174"/>
          <a:ext cx="1395948" cy="8886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A5409-7B43-4F83-AE1A-C0BC9ACF9AFD}">
      <dsp:nvSpPr>
        <dsp:cNvPr id="0" name=""/>
        <dsp:cNvSpPr/>
      </dsp:nvSpPr>
      <dsp:spPr>
        <a:xfrm>
          <a:off x="973353" y="1990277"/>
          <a:ext cx="1395948" cy="888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rgbClr val="002060"/>
              </a:solidFill>
            </a:rPr>
            <a:t>一、发展基础</a:t>
          </a:r>
          <a:endParaRPr lang="zh-CN" altLang="en-US" sz="1600" kern="1200" dirty="0">
            <a:solidFill>
              <a:srgbClr val="002060"/>
            </a:solidFill>
          </a:endParaRPr>
        </a:p>
      </dsp:txBody>
      <dsp:txXfrm>
        <a:off x="999381" y="2016305"/>
        <a:ext cx="1343892" cy="836597"/>
      </dsp:txXfrm>
    </dsp:sp>
    <dsp:sp modelId="{BB9398B5-590A-4650-8691-A981CE4B8234}">
      <dsp:nvSpPr>
        <dsp:cNvPr id="0" name=""/>
        <dsp:cNvSpPr/>
      </dsp:nvSpPr>
      <dsp:spPr>
        <a:xfrm>
          <a:off x="2168" y="3279021"/>
          <a:ext cx="910450" cy="5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EBDCC-9606-49F6-A623-50C9604277E2}">
      <dsp:nvSpPr>
        <dsp:cNvPr id="0" name=""/>
        <dsp:cNvSpPr/>
      </dsp:nvSpPr>
      <dsp:spPr>
        <a:xfrm>
          <a:off x="103329" y="3375125"/>
          <a:ext cx="910450" cy="578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发展现状</a:t>
          </a:r>
          <a:endParaRPr lang="zh-CN" altLang="en-US" sz="1500" kern="1200" dirty="0"/>
        </a:p>
      </dsp:txBody>
      <dsp:txXfrm>
        <a:off x="120262" y="3392058"/>
        <a:ext cx="876584" cy="544270"/>
      </dsp:txXfrm>
    </dsp:sp>
    <dsp:sp modelId="{33633CE9-20FB-4156-AF6C-7AE1C553CC57}">
      <dsp:nvSpPr>
        <dsp:cNvPr id="0" name=""/>
        <dsp:cNvSpPr/>
      </dsp:nvSpPr>
      <dsp:spPr>
        <a:xfrm>
          <a:off x="1114941" y="3279021"/>
          <a:ext cx="910450" cy="5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0AC52-C0E1-49CC-AAD4-27E0579577C5}">
      <dsp:nvSpPr>
        <dsp:cNvPr id="0" name=""/>
        <dsp:cNvSpPr/>
      </dsp:nvSpPr>
      <dsp:spPr>
        <a:xfrm>
          <a:off x="1216102" y="3375125"/>
          <a:ext cx="910450" cy="578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基本经验</a:t>
          </a:r>
          <a:endParaRPr lang="zh-CN" altLang="en-US" sz="1500" kern="1200" dirty="0"/>
        </a:p>
      </dsp:txBody>
      <dsp:txXfrm>
        <a:off x="1233035" y="3392058"/>
        <a:ext cx="876584" cy="544270"/>
      </dsp:txXfrm>
    </dsp:sp>
    <dsp:sp modelId="{2B77F843-7FA6-4129-BD76-6E6ADEB491A2}">
      <dsp:nvSpPr>
        <dsp:cNvPr id="0" name=""/>
        <dsp:cNvSpPr/>
      </dsp:nvSpPr>
      <dsp:spPr>
        <a:xfrm>
          <a:off x="2227714" y="3279021"/>
          <a:ext cx="910450" cy="5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AC847-CC18-4990-A75E-EBD26745458E}">
      <dsp:nvSpPr>
        <dsp:cNvPr id="0" name=""/>
        <dsp:cNvSpPr/>
      </dsp:nvSpPr>
      <dsp:spPr>
        <a:xfrm>
          <a:off x="2328876" y="3375125"/>
          <a:ext cx="910450" cy="578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主要问题</a:t>
          </a:r>
          <a:endParaRPr lang="zh-CN" altLang="en-US" sz="1500" kern="1200" dirty="0"/>
        </a:p>
      </dsp:txBody>
      <dsp:txXfrm>
        <a:off x="2345809" y="3392058"/>
        <a:ext cx="876584" cy="544270"/>
      </dsp:txXfrm>
    </dsp:sp>
    <dsp:sp modelId="{80579671-7717-44CA-A627-94D940290A86}">
      <dsp:nvSpPr>
        <dsp:cNvPr id="0" name=""/>
        <dsp:cNvSpPr/>
      </dsp:nvSpPr>
      <dsp:spPr>
        <a:xfrm>
          <a:off x="2470463" y="1894174"/>
          <a:ext cx="1395948" cy="8886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AE161-1CB9-48B5-BCEE-04334A4BF615}">
      <dsp:nvSpPr>
        <dsp:cNvPr id="0" name=""/>
        <dsp:cNvSpPr/>
      </dsp:nvSpPr>
      <dsp:spPr>
        <a:xfrm>
          <a:off x="2571624" y="1990277"/>
          <a:ext cx="1395948" cy="888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rgbClr val="002060"/>
              </a:solidFill>
            </a:rPr>
            <a:t>二、发展环境</a:t>
          </a:r>
          <a:endParaRPr lang="zh-CN" altLang="en-US" sz="1600" kern="1200" dirty="0">
            <a:solidFill>
              <a:srgbClr val="002060"/>
            </a:solidFill>
          </a:endParaRPr>
        </a:p>
      </dsp:txBody>
      <dsp:txXfrm>
        <a:off x="2597652" y="2016305"/>
        <a:ext cx="1343892" cy="836597"/>
      </dsp:txXfrm>
    </dsp:sp>
    <dsp:sp modelId="{2C7AE272-D211-42F8-85F4-C16D0B9D6289}">
      <dsp:nvSpPr>
        <dsp:cNvPr id="0" name=""/>
        <dsp:cNvSpPr/>
      </dsp:nvSpPr>
      <dsp:spPr>
        <a:xfrm>
          <a:off x="4683965" y="1894174"/>
          <a:ext cx="1561814" cy="8435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FAB34-B35C-4389-9246-1954E6F9BB8E}">
      <dsp:nvSpPr>
        <dsp:cNvPr id="0" name=""/>
        <dsp:cNvSpPr/>
      </dsp:nvSpPr>
      <dsp:spPr>
        <a:xfrm>
          <a:off x="4785127" y="1990277"/>
          <a:ext cx="1561814" cy="84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rgbClr val="002060"/>
              </a:solidFill>
            </a:rPr>
            <a:t>三、“十四五”发展总体部署</a:t>
          </a:r>
          <a:endParaRPr lang="zh-CN" altLang="en-US" sz="1600" kern="1200" dirty="0">
            <a:solidFill>
              <a:srgbClr val="002060"/>
            </a:solidFill>
          </a:endParaRPr>
        </a:p>
      </dsp:txBody>
      <dsp:txXfrm>
        <a:off x="4809834" y="2014984"/>
        <a:ext cx="1512400" cy="794150"/>
      </dsp:txXfrm>
    </dsp:sp>
    <dsp:sp modelId="{C2862B23-85A8-4CC3-AA9A-6D2DC264D92B}">
      <dsp:nvSpPr>
        <dsp:cNvPr id="0" name=""/>
        <dsp:cNvSpPr/>
      </dsp:nvSpPr>
      <dsp:spPr>
        <a:xfrm>
          <a:off x="3340487" y="3233933"/>
          <a:ext cx="910450" cy="5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A099C-1204-4DBF-A3E1-71BD3FFAD618}">
      <dsp:nvSpPr>
        <dsp:cNvPr id="0" name=""/>
        <dsp:cNvSpPr/>
      </dsp:nvSpPr>
      <dsp:spPr>
        <a:xfrm>
          <a:off x="3441649" y="3330036"/>
          <a:ext cx="910450" cy="578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指导思想</a:t>
          </a:r>
          <a:endParaRPr lang="zh-CN" altLang="en-US" sz="1500" kern="1200" dirty="0"/>
        </a:p>
      </dsp:txBody>
      <dsp:txXfrm>
        <a:off x="3458582" y="3346969"/>
        <a:ext cx="876584" cy="544270"/>
      </dsp:txXfrm>
    </dsp:sp>
    <dsp:sp modelId="{D0DAF78A-AA84-403A-9CAF-68D5C753751E}">
      <dsp:nvSpPr>
        <dsp:cNvPr id="0" name=""/>
        <dsp:cNvSpPr/>
      </dsp:nvSpPr>
      <dsp:spPr>
        <a:xfrm>
          <a:off x="4453261" y="3233933"/>
          <a:ext cx="910450" cy="5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0EB14-1E8F-46C7-8DF9-894FED60B2B9}">
      <dsp:nvSpPr>
        <dsp:cNvPr id="0" name=""/>
        <dsp:cNvSpPr/>
      </dsp:nvSpPr>
      <dsp:spPr>
        <a:xfrm>
          <a:off x="4554422" y="3330036"/>
          <a:ext cx="910450" cy="578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基本原则</a:t>
          </a:r>
          <a:endParaRPr lang="zh-CN" altLang="en-US" sz="1500" kern="1200" dirty="0"/>
        </a:p>
      </dsp:txBody>
      <dsp:txXfrm>
        <a:off x="4571355" y="3346969"/>
        <a:ext cx="876584" cy="544270"/>
      </dsp:txXfrm>
    </dsp:sp>
    <dsp:sp modelId="{A76C9804-D274-455F-8DDE-3466FB82A5A5}">
      <dsp:nvSpPr>
        <dsp:cNvPr id="0" name=""/>
        <dsp:cNvSpPr/>
      </dsp:nvSpPr>
      <dsp:spPr>
        <a:xfrm>
          <a:off x="5566034" y="3233933"/>
          <a:ext cx="910450" cy="5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B6563-1D6F-4F6B-80EC-D2C93ACDF2D4}">
      <dsp:nvSpPr>
        <dsp:cNvPr id="0" name=""/>
        <dsp:cNvSpPr/>
      </dsp:nvSpPr>
      <dsp:spPr>
        <a:xfrm>
          <a:off x="5667195" y="3330036"/>
          <a:ext cx="910450" cy="578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发展目标</a:t>
          </a:r>
          <a:endParaRPr lang="zh-CN" altLang="en-US" sz="1500" kern="1200" dirty="0"/>
        </a:p>
      </dsp:txBody>
      <dsp:txXfrm>
        <a:off x="5684128" y="3346969"/>
        <a:ext cx="876584" cy="544270"/>
      </dsp:txXfrm>
    </dsp:sp>
    <dsp:sp modelId="{EFBD9BDF-6646-4566-ACDE-1F176A1725D3}">
      <dsp:nvSpPr>
        <dsp:cNvPr id="0" name=""/>
        <dsp:cNvSpPr/>
      </dsp:nvSpPr>
      <dsp:spPr>
        <a:xfrm>
          <a:off x="6678807" y="3233933"/>
          <a:ext cx="910450" cy="5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21E40-9B70-469D-931E-2EA48720145A}">
      <dsp:nvSpPr>
        <dsp:cNvPr id="0" name=""/>
        <dsp:cNvSpPr/>
      </dsp:nvSpPr>
      <dsp:spPr>
        <a:xfrm>
          <a:off x="6779968" y="3330036"/>
          <a:ext cx="910450" cy="578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工作思路</a:t>
          </a:r>
          <a:endParaRPr lang="zh-CN" altLang="en-US" sz="1500" kern="1200" dirty="0"/>
        </a:p>
      </dsp:txBody>
      <dsp:txXfrm>
        <a:off x="6796901" y="3346969"/>
        <a:ext cx="876584" cy="544270"/>
      </dsp:txXfrm>
    </dsp:sp>
    <dsp:sp modelId="{D7CF465F-38E8-4D63-8775-6647D9E88D31}">
      <dsp:nvSpPr>
        <dsp:cNvPr id="0" name=""/>
        <dsp:cNvSpPr/>
      </dsp:nvSpPr>
      <dsp:spPr>
        <a:xfrm>
          <a:off x="6448102" y="1894174"/>
          <a:ext cx="1561814" cy="8435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DABB9-9F87-4562-A113-8A481A7471C2}">
      <dsp:nvSpPr>
        <dsp:cNvPr id="0" name=""/>
        <dsp:cNvSpPr/>
      </dsp:nvSpPr>
      <dsp:spPr>
        <a:xfrm>
          <a:off x="6549263" y="1990277"/>
          <a:ext cx="1561814" cy="84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rgbClr val="002060"/>
              </a:solidFill>
            </a:rPr>
            <a:t>四、“十四五”发展主要任务</a:t>
          </a:r>
          <a:endParaRPr lang="zh-CN" altLang="en-US" sz="1600" kern="1200" dirty="0">
            <a:solidFill>
              <a:srgbClr val="002060"/>
            </a:solidFill>
          </a:endParaRPr>
        </a:p>
      </dsp:txBody>
      <dsp:txXfrm>
        <a:off x="6573970" y="2014984"/>
        <a:ext cx="1512400" cy="794150"/>
      </dsp:txXfrm>
    </dsp:sp>
    <dsp:sp modelId="{A82BA5D2-E810-48A6-A6E9-0E3660138641}">
      <dsp:nvSpPr>
        <dsp:cNvPr id="0" name=""/>
        <dsp:cNvSpPr/>
      </dsp:nvSpPr>
      <dsp:spPr>
        <a:xfrm>
          <a:off x="8212239" y="1894174"/>
          <a:ext cx="1561814" cy="8435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84D32-DA74-44BB-9165-F765B0D8DE4E}">
      <dsp:nvSpPr>
        <dsp:cNvPr id="0" name=""/>
        <dsp:cNvSpPr/>
      </dsp:nvSpPr>
      <dsp:spPr>
        <a:xfrm>
          <a:off x="8313400" y="1990277"/>
          <a:ext cx="1561814" cy="84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rgbClr val="002060"/>
              </a:solidFill>
            </a:rPr>
            <a:t>五、规划实施的保障措施</a:t>
          </a:r>
          <a:endParaRPr lang="zh-CN" altLang="en-US" sz="1600" kern="1200" dirty="0">
            <a:solidFill>
              <a:srgbClr val="002060"/>
            </a:solidFill>
          </a:endParaRPr>
        </a:p>
      </dsp:txBody>
      <dsp:txXfrm>
        <a:off x="8338107" y="2014984"/>
        <a:ext cx="1512400" cy="794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23488-5469-4D35-B83C-400EA9087833}">
      <dsp:nvSpPr>
        <dsp:cNvPr id="0" name=""/>
        <dsp:cNvSpPr/>
      </dsp:nvSpPr>
      <dsp:spPr>
        <a:xfrm>
          <a:off x="932" y="644"/>
          <a:ext cx="8126134" cy="139177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0" kern="120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        （一）</a:t>
          </a:r>
          <a:r>
            <a:rPr lang="zh-CN" altLang="zh-CN" sz="3000" b="0" kern="120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推进基层党组织高水平建设，</a:t>
          </a:r>
          <a:endParaRPr lang="en-US" altLang="zh-CN" sz="3000" b="0" kern="1200" baseline="0" dirty="0" smtClean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b="0" kern="120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               </a:t>
          </a:r>
          <a:r>
            <a:rPr lang="zh-CN" altLang="zh-CN" sz="3000" b="0" kern="120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提升全面从严治党成效</a:t>
          </a:r>
          <a:endParaRPr lang="zh-CN" altLang="en-US" sz="3000" kern="1200" dirty="0"/>
        </a:p>
      </dsp:txBody>
      <dsp:txXfrm>
        <a:off x="41696" y="41408"/>
        <a:ext cx="8044606" cy="1310248"/>
      </dsp:txXfrm>
    </dsp:sp>
    <dsp:sp modelId="{6A055822-178E-4836-A373-8E45F206E91E}">
      <dsp:nvSpPr>
        <dsp:cNvPr id="0" name=""/>
        <dsp:cNvSpPr/>
      </dsp:nvSpPr>
      <dsp:spPr>
        <a:xfrm>
          <a:off x="932" y="1534439"/>
          <a:ext cx="6717188" cy="13917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48DD0">
                <a:tint val="66000"/>
                <a:satMod val="160000"/>
              </a:srgbClr>
            </a:gs>
            <a:gs pos="50000">
              <a:srgbClr val="448DD0">
                <a:tint val="44500"/>
                <a:satMod val="160000"/>
              </a:srgbClr>
            </a:gs>
            <a:gs pos="100000">
              <a:srgbClr val="448DD0">
                <a:tint val="23500"/>
                <a:satMod val="160000"/>
              </a:srgbClr>
            </a:gs>
          </a:gsLst>
          <a:lin ang="8100000" scaled="1"/>
          <a:tileRect/>
        </a:gradFill>
        <a:ln w="12700" cap="flat" cmpd="sng" algn="ctr">
          <a:solidFill>
            <a:srgbClr val="E20000"/>
          </a:solidFill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>
              <a:solidFill>
                <a:srgbClr val="002060"/>
              </a:solidFill>
            </a:rPr>
            <a:t>5</a:t>
          </a:r>
          <a:r>
            <a:rPr lang="zh-CN" altLang="en-US" sz="2600" kern="1200" dirty="0" smtClean="0">
              <a:solidFill>
                <a:srgbClr val="002060"/>
              </a:solidFill>
            </a:rPr>
            <a:t>项举措</a:t>
          </a:r>
          <a:endParaRPr lang="zh-CN" altLang="en-US" sz="2600" kern="1200" dirty="0">
            <a:solidFill>
              <a:srgbClr val="002060"/>
            </a:solidFill>
          </a:endParaRPr>
        </a:p>
      </dsp:txBody>
      <dsp:txXfrm>
        <a:off x="41696" y="1575203"/>
        <a:ext cx="6635660" cy="1310248"/>
      </dsp:txXfrm>
    </dsp:sp>
    <dsp:sp modelId="{B844D23C-D647-4AC6-8312-1CBD43093694}">
      <dsp:nvSpPr>
        <dsp:cNvPr id="0" name=""/>
        <dsp:cNvSpPr/>
      </dsp:nvSpPr>
      <dsp:spPr>
        <a:xfrm>
          <a:off x="932" y="3068233"/>
          <a:ext cx="1299765" cy="1391776"/>
        </a:xfrm>
        <a:prstGeom prst="roundRect">
          <a:avLst>
            <a:gd name="adj" fmla="val 10000"/>
          </a:avLst>
        </a:prstGeom>
        <a:solidFill>
          <a:srgbClr val="F19793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kern="1200" dirty="0" smtClean="0">
              <a:solidFill>
                <a:srgbClr val="002060"/>
              </a:solidFill>
            </a:rPr>
            <a:t>1.</a:t>
          </a:r>
          <a:r>
            <a:rPr lang="zh-CN" altLang="zh-CN" sz="1700" b="0" kern="1200" dirty="0" smtClean="0">
              <a:solidFill>
                <a:srgbClr val="002060"/>
              </a:solidFill>
            </a:rPr>
            <a:t>深化全面从严治党。</a:t>
          </a:r>
          <a:endParaRPr lang="zh-CN" altLang="en-US" sz="1700" b="0" kern="1200" dirty="0">
            <a:solidFill>
              <a:srgbClr val="002060"/>
            </a:solidFill>
          </a:endParaRPr>
        </a:p>
      </dsp:txBody>
      <dsp:txXfrm>
        <a:off x="39001" y="3106302"/>
        <a:ext cx="1223627" cy="1315638"/>
      </dsp:txXfrm>
    </dsp:sp>
    <dsp:sp modelId="{E4A946BE-C628-4F36-ACED-935CE7282C64}">
      <dsp:nvSpPr>
        <dsp:cNvPr id="0" name=""/>
        <dsp:cNvSpPr/>
      </dsp:nvSpPr>
      <dsp:spPr>
        <a:xfrm>
          <a:off x="1355288" y="3068233"/>
          <a:ext cx="1299765" cy="1391776"/>
        </a:xfrm>
        <a:prstGeom prst="roundRect">
          <a:avLst>
            <a:gd name="adj" fmla="val 10000"/>
          </a:avLst>
        </a:prstGeom>
        <a:solidFill>
          <a:srgbClr val="F19793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kern="1200" smtClean="0">
              <a:solidFill>
                <a:srgbClr val="002060"/>
              </a:solidFill>
            </a:rPr>
            <a:t>2.</a:t>
          </a:r>
          <a:r>
            <a:rPr lang="zh-CN" altLang="zh-CN" sz="1700" b="0" kern="1200" smtClean="0">
              <a:solidFill>
                <a:srgbClr val="002060"/>
              </a:solidFill>
            </a:rPr>
            <a:t>实施基层党建创优工程。</a:t>
          </a:r>
          <a:endParaRPr lang="zh-CN" altLang="zh-CN" sz="1700" b="0" kern="1200" dirty="0">
            <a:solidFill>
              <a:srgbClr val="002060"/>
            </a:solidFill>
          </a:endParaRPr>
        </a:p>
      </dsp:txBody>
      <dsp:txXfrm>
        <a:off x="1393357" y="3106302"/>
        <a:ext cx="1223627" cy="1315638"/>
      </dsp:txXfrm>
    </dsp:sp>
    <dsp:sp modelId="{B65A96FC-20EA-47B2-AB89-921FCFC45604}">
      <dsp:nvSpPr>
        <dsp:cNvPr id="0" name=""/>
        <dsp:cNvSpPr/>
      </dsp:nvSpPr>
      <dsp:spPr>
        <a:xfrm>
          <a:off x="2709644" y="3068233"/>
          <a:ext cx="1299765" cy="1391776"/>
        </a:xfrm>
        <a:prstGeom prst="roundRect">
          <a:avLst>
            <a:gd name="adj" fmla="val 10000"/>
          </a:avLst>
        </a:prstGeom>
        <a:solidFill>
          <a:srgbClr val="F19793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kern="1200" smtClean="0">
              <a:solidFill>
                <a:srgbClr val="002060"/>
              </a:solidFill>
            </a:rPr>
            <a:t>3.</a:t>
          </a:r>
          <a:r>
            <a:rPr lang="zh-CN" altLang="zh-CN" sz="1700" b="0" kern="1200" smtClean="0">
              <a:solidFill>
                <a:srgbClr val="002060"/>
              </a:solidFill>
            </a:rPr>
            <a:t>加强干部队伍建设。</a:t>
          </a:r>
          <a:endParaRPr lang="zh-CN" altLang="zh-CN" sz="1700" b="0" kern="1200" dirty="0">
            <a:solidFill>
              <a:srgbClr val="002060"/>
            </a:solidFill>
          </a:endParaRPr>
        </a:p>
      </dsp:txBody>
      <dsp:txXfrm>
        <a:off x="2747713" y="3106302"/>
        <a:ext cx="1223627" cy="1315638"/>
      </dsp:txXfrm>
    </dsp:sp>
    <dsp:sp modelId="{ACAB25CD-AB7E-4F3B-8F79-337449CA5441}">
      <dsp:nvSpPr>
        <dsp:cNvPr id="0" name=""/>
        <dsp:cNvSpPr/>
      </dsp:nvSpPr>
      <dsp:spPr>
        <a:xfrm>
          <a:off x="4064000" y="3068233"/>
          <a:ext cx="1299765" cy="1391776"/>
        </a:xfrm>
        <a:prstGeom prst="roundRect">
          <a:avLst>
            <a:gd name="adj" fmla="val 10000"/>
          </a:avLst>
        </a:prstGeom>
        <a:solidFill>
          <a:srgbClr val="F19793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kern="1200" smtClean="0">
              <a:solidFill>
                <a:srgbClr val="002060"/>
              </a:solidFill>
            </a:rPr>
            <a:t>4.</a:t>
          </a:r>
          <a:r>
            <a:rPr lang="zh-CN" altLang="zh-CN" sz="1700" b="0" kern="1200" smtClean="0">
              <a:solidFill>
                <a:srgbClr val="002060"/>
              </a:solidFill>
            </a:rPr>
            <a:t>实施党建带工建团建优化工程。</a:t>
          </a:r>
          <a:endParaRPr lang="zh-CN" altLang="zh-CN" sz="1700" b="0" kern="1200" dirty="0">
            <a:solidFill>
              <a:srgbClr val="002060"/>
            </a:solidFill>
          </a:endParaRPr>
        </a:p>
      </dsp:txBody>
      <dsp:txXfrm>
        <a:off x="4102069" y="3106302"/>
        <a:ext cx="1223627" cy="1315638"/>
      </dsp:txXfrm>
    </dsp:sp>
    <dsp:sp modelId="{A027FB4B-1E1C-4412-A181-6272BD310750}">
      <dsp:nvSpPr>
        <dsp:cNvPr id="0" name=""/>
        <dsp:cNvSpPr/>
      </dsp:nvSpPr>
      <dsp:spPr>
        <a:xfrm>
          <a:off x="5418355" y="3068233"/>
          <a:ext cx="1299765" cy="1391776"/>
        </a:xfrm>
        <a:prstGeom prst="roundRect">
          <a:avLst>
            <a:gd name="adj" fmla="val 10000"/>
          </a:avLst>
        </a:prstGeom>
        <a:solidFill>
          <a:srgbClr val="F19793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kern="1200" smtClean="0">
              <a:solidFill>
                <a:srgbClr val="002060"/>
              </a:solidFill>
            </a:rPr>
            <a:t>5.</a:t>
          </a:r>
          <a:r>
            <a:rPr lang="zh-CN" altLang="zh-CN" sz="1700" b="0" kern="1200" smtClean="0">
              <a:solidFill>
                <a:srgbClr val="002060"/>
              </a:solidFill>
            </a:rPr>
            <a:t>加强党风廉政建设。</a:t>
          </a:r>
          <a:endParaRPr lang="zh-CN" altLang="zh-CN" sz="1700" b="0" kern="1200" dirty="0">
            <a:solidFill>
              <a:srgbClr val="002060"/>
            </a:solidFill>
          </a:endParaRPr>
        </a:p>
      </dsp:txBody>
      <dsp:txXfrm>
        <a:off x="5456424" y="3106302"/>
        <a:ext cx="1223627" cy="1315638"/>
      </dsp:txXfrm>
    </dsp:sp>
    <dsp:sp modelId="{BE0C7862-FA13-457C-B3FA-95F444F600A6}">
      <dsp:nvSpPr>
        <dsp:cNvPr id="0" name=""/>
        <dsp:cNvSpPr/>
      </dsp:nvSpPr>
      <dsp:spPr>
        <a:xfrm>
          <a:off x="6827301" y="1534439"/>
          <a:ext cx="1299765" cy="1391776"/>
        </a:xfrm>
        <a:prstGeom prst="roundRect">
          <a:avLst>
            <a:gd name="adj" fmla="val 10000"/>
          </a:avLst>
        </a:prstGeom>
        <a:solidFill>
          <a:srgbClr val="EE853E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1</a:t>
          </a:r>
          <a:r>
            <a:rPr lang="zh-CN" altLang="en-US" sz="2600" kern="1200" dirty="0" smtClean="0"/>
            <a:t>项重点工程</a:t>
          </a:r>
          <a:endParaRPr lang="zh-CN" altLang="en-US" sz="2600" kern="1200" dirty="0"/>
        </a:p>
      </dsp:txBody>
      <dsp:txXfrm>
        <a:off x="6865370" y="1572508"/>
        <a:ext cx="1223627" cy="1315638"/>
      </dsp:txXfrm>
    </dsp:sp>
    <dsp:sp modelId="{53A4A88B-039A-4ECE-8A34-35270C0DAC32}">
      <dsp:nvSpPr>
        <dsp:cNvPr id="0" name=""/>
        <dsp:cNvSpPr/>
      </dsp:nvSpPr>
      <dsp:spPr>
        <a:xfrm>
          <a:off x="6827301" y="3068233"/>
          <a:ext cx="1299765" cy="1391776"/>
        </a:xfrm>
        <a:prstGeom prst="roundRect">
          <a:avLst>
            <a:gd name="adj" fmla="val 10000"/>
          </a:avLst>
        </a:prstGeom>
        <a:solidFill>
          <a:srgbClr val="EE853E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0" kern="1200" dirty="0" smtClean="0">
              <a:solidFill>
                <a:srgbClr val="002060"/>
              </a:solidFill>
            </a:rPr>
            <a:t>基层党建创优工程</a:t>
          </a:r>
          <a:endParaRPr lang="zh-CN" altLang="en-US" sz="1700" b="0" kern="1200" dirty="0">
            <a:solidFill>
              <a:srgbClr val="002060"/>
            </a:solidFill>
          </a:endParaRPr>
        </a:p>
      </dsp:txBody>
      <dsp:txXfrm>
        <a:off x="6865370" y="3106302"/>
        <a:ext cx="1223627" cy="1315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BB701-C864-414F-8666-30857889F4BC}">
      <dsp:nvSpPr>
        <dsp:cNvPr id="0" name=""/>
        <dsp:cNvSpPr/>
      </dsp:nvSpPr>
      <dsp:spPr>
        <a:xfrm>
          <a:off x="720612" y="1017307"/>
          <a:ext cx="1226830" cy="12857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0" kern="1200" dirty="0" smtClean="0">
              <a:solidFill>
                <a:srgbClr val="002060"/>
              </a:solidFill>
            </a:rPr>
            <a:t>6</a:t>
          </a:r>
          <a:r>
            <a:rPr lang="zh-CN" altLang="en-US" sz="1800" b="0" kern="1200" dirty="0" smtClean="0">
              <a:solidFill>
                <a:srgbClr val="002060"/>
              </a:solidFill>
            </a:rPr>
            <a:t>项举措</a:t>
          </a:r>
          <a:endParaRPr lang="zh-CN" altLang="en-US" sz="1800" b="0" kern="1200" dirty="0">
            <a:solidFill>
              <a:srgbClr val="002060"/>
            </a:solidFill>
          </a:endParaRPr>
        </a:p>
      </dsp:txBody>
      <dsp:txXfrm>
        <a:off x="756545" y="1053240"/>
        <a:ext cx="1154964" cy="1213897"/>
      </dsp:txXfrm>
    </dsp:sp>
    <dsp:sp modelId="{273CD318-6555-4787-A3F2-6C0857C6E355}">
      <dsp:nvSpPr>
        <dsp:cNvPr id="0" name=""/>
        <dsp:cNvSpPr/>
      </dsp:nvSpPr>
      <dsp:spPr>
        <a:xfrm rot="17906671">
          <a:off x="1517404" y="919083"/>
          <a:ext cx="1642331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642331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b="0" kern="1200"/>
        </a:p>
      </dsp:txBody>
      <dsp:txXfrm>
        <a:off x="2297511" y="897097"/>
        <a:ext cx="82116" cy="82116"/>
      </dsp:txXfrm>
    </dsp:sp>
    <dsp:sp modelId="{BFF64352-5BF5-4475-AD45-6BBEBE956634}">
      <dsp:nvSpPr>
        <dsp:cNvPr id="0" name=""/>
        <dsp:cNvSpPr/>
      </dsp:nvSpPr>
      <dsp:spPr>
        <a:xfrm>
          <a:off x="2729697" y="644"/>
          <a:ext cx="4677690" cy="4309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2060"/>
              </a:solidFill>
            </a:rPr>
            <a:t>1.</a:t>
          </a:r>
          <a:r>
            <a:rPr lang="zh-CN" sz="1800" b="0" kern="1200" dirty="0" smtClean="0">
              <a:solidFill>
                <a:srgbClr val="002060"/>
              </a:solidFill>
            </a:rPr>
            <a:t>打造德技双馨教师队伍。</a:t>
          </a:r>
          <a:endParaRPr lang="zh-CN" altLang="en-US" sz="1800" b="0" kern="1200" dirty="0">
            <a:solidFill>
              <a:srgbClr val="002060"/>
            </a:solidFill>
          </a:endParaRPr>
        </a:p>
      </dsp:txBody>
      <dsp:txXfrm>
        <a:off x="2742319" y="13266"/>
        <a:ext cx="4652446" cy="405710"/>
      </dsp:txXfrm>
    </dsp:sp>
    <dsp:sp modelId="{CB6A0E2E-8CDF-495D-8C39-8CA7B9A17553}">
      <dsp:nvSpPr>
        <dsp:cNvPr id="0" name=""/>
        <dsp:cNvSpPr/>
      </dsp:nvSpPr>
      <dsp:spPr>
        <a:xfrm rot="18724615">
          <a:off x="1754908" y="1207896"/>
          <a:ext cx="1167322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67322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0" kern="1200"/>
        </a:p>
      </dsp:txBody>
      <dsp:txXfrm>
        <a:off x="2309386" y="1197786"/>
        <a:ext cx="58366" cy="58366"/>
      </dsp:txXfrm>
    </dsp:sp>
    <dsp:sp modelId="{269C0208-17AC-4CA7-90DD-1A94A9880413}">
      <dsp:nvSpPr>
        <dsp:cNvPr id="0" name=""/>
        <dsp:cNvSpPr/>
      </dsp:nvSpPr>
      <dsp:spPr>
        <a:xfrm>
          <a:off x="2729697" y="578271"/>
          <a:ext cx="4677690" cy="4309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002060"/>
              </a:solidFill>
            </a:rPr>
            <a:t>2.</a:t>
          </a:r>
          <a:r>
            <a:rPr lang="zh-CN" sz="1800" b="0" kern="1200" smtClean="0">
              <a:solidFill>
                <a:srgbClr val="002060"/>
              </a:solidFill>
            </a:rPr>
            <a:t>提升教师“双师双语”素质。</a:t>
          </a:r>
          <a:endParaRPr lang="zh-CN" sz="1800" b="0" kern="1200">
            <a:solidFill>
              <a:srgbClr val="002060"/>
            </a:solidFill>
          </a:endParaRPr>
        </a:p>
      </dsp:txBody>
      <dsp:txXfrm>
        <a:off x="2742319" y="590893"/>
        <a:ext cx="4652446" cy="405710"/>
      </dsp:txXfrm>
    </dsp:sp>
    <dsp:sp modelId="{9E21D04D-3ED9-4752-A66C-5E38C338433F}">
      <dsp:nvSpPr>
        <dsp:cNvPr id="0" name=""/>
        <dsp:cNvSpPr/>
      </dsp:nvSpPr>
      <dsp:spPr>
        <a:xfrm rot="20384132">
          <a:off x="1921635" y="1496710"/>
          <a:ext cx="833868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833868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0" kern="1200"/>
        </a:p>
      </dsp:txBody>
      <dsp:txXfrm>
        <a:off x="2317723" y="1494935"/>
        <a:ext cx="41693" cy="41693"/>
      </dsp:txXfrm>
    </dsp:sp>
    <dsp:sp modelId="{2DFA869F-442D-40EF-BB4D-10357D0CE1ED}">
      <dsp:nvSpPr>
        <dsp:cNvPr id="0" name=""/>
        <dsp:cNvSpPr/>
      </dsp:nvSpPr>
      <dsp:spPr>
        <a:xfrm>
          <a:off x="2729697" y="1155898"/>
          <a:ext cx="4677690" cy="4309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002060"/>
              </a:solidFill>
            </a:rPr>
            <a:t>3.</a:t>
          </a:r>
          <a:r>
            <a:rPr lang="zh-CN" sz="1800" b="0" kern="1200" smtClean="0">
              <a:solidFill>
                <a:srgbClr val="002060"/>
              </a:solidFill>
            </a:rPr>
            <a:t>打造“高精尖缺”大师名匠人才高地。</a:t>
          </a:r>
          <a:endParaRPr lang="zh-CN" sz="1800" b="0" kern="1200">
            <a:solidFill>
              <a:srgbClr val="002060"/>
            </a:solidFill>
          </a:endParaRPr>
        </a:p>
      </dsp:txBody>
      <dsp:txXfrm>
        <a:off x="2742319" y="1168520"/>
        <a:ext cx="4652446" cy="405710"/>
      </dsp:txXfrm>
    </dsp:sp>
    <dsp:sp modelId="{AF11A386-A458-442A-8338-ACCF88816B39}">
      <dsp:nvSpPr>
        <dsp:cNvPr id="0" name=""/>
        <dsp:cNvSpPr/>
      </dsp:nvSpPr>
      <dsp:spPr>
        <a:xfrm rot="1215868">
          <a:off x="1921635" y="1785523"/>
          <a:ext cx="833868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833868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0" kern="1200"/>
        </a:p>
      </dsp:txBody>
      <dsp:txXfrm>
        <a:off x="2317723" y="1783749"/>
        <a:ext cx="41693" cy="41693"/>
      </dsp:txXfrm>
    </dsp:sp>
    <dsp:sp modelId="{78C4B69F-36BB-4771-9C18-82C940F4D179}">
      <dsp:nvSpPr>
        <dsp:cNvPr id="0" name=""/>
        <dsp:cNvSpPr/>
      </dsp:nvSpPr>
      <dsp:spPr>
        <a:xfrm>
          <a:off x="2729697" y="1733525"/>
          <a:ext cx="4677690" cy="4309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002060"/>
              </a:solidFill>
            </a:rPr>
            <a:t>4.</a:t>
          </a:r>
          <a:r>
            <a:rPr lang="zh-CN" sz="1800" b="0" kern="1200" smtClean="0">
              <a:solidFill>
                <a:srgbClr val="002060"/>
              </a:solidFill>
            </a:rPr>
            <a:t>大力培养高峰人才。</a:t>
          </a:r>
          <a:endParaRPr lang="zh-CN" sz="1800" b="0" kern="1200">
            <a:solidFill>
              <a:srgbClr val="002060"/>
            </a:solidFill>
          </a:endParaRPr>
        </a:p>
      </dsp:txBody>
      <dsp:txXfrm>
        <a:off x="2742319" y="1746147"/>
        <a:ext cx="4652446" cy="405710"/>
      </dsp:txXfrm>
    </dsp:sp>
    <dsp:sp modelId="{2E754551-8033-41E1-A0A2-5C253A2C7DFA}">
      <dsp:nvSpPr>
        <dsp:cNvPr id="0" name=""/>
        <dsp:cNvSpPr/>
      </dsp:nvSpPr>
      <dsp:spPr>
        <a:xfrm rot="2875385">
          <a:off x="1754908" y="2074337"/>
          <a:ext cx="1167322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67322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0" kern="1200"/>
        </a:p>
      </dsp:txBody>
      <dsp:txXfrm>
        <a:off x="2309386" y="2064226"/>
        <a:ext cx="58366" cy="58366"/>
      </dsp:txXfrm>
    </dsp:sp>
    <dsp:sp modelId="{6A9F8E5E-0DA6-4E54-A142-CE8A7338A15C}">
      <dsp:nvSpPr>
        <dsp:cNvPr id="0" name=""/>
        <dsp:cNvSpPr/>
      </dsp:nvSpPr>
      <dsp:spPr>
        <a:xfrm>
          <a:off x="2729697" y="2311152"/>
          <a:ext cx="4677690" cy="4309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002060"/>
              </a:solidFill>
            </a:rPr>
            <a:t>5.</a:t>
          </a:r>
          <a:r>
            <a:rPr lang="zh-CN" sz="1800" b="0" kern="1200" smtClean="0">
              <a:solidFill>
                <a:srgbClr val="002060"/>
              </a:solidFill>
            </a:rPr>
            <a:t>完善教师评价激励机制。</a:t>
          </a:r>
          <a:endParaRPr lang="zh-CN" sz="1800" b="0" kern="1200">
            <a:solidFill>
              <a:srgbClr val="002060"/>
            </a:solidFill>
          </a:endParaRPr>
        </a:p>
      </dsp:txBody>
      <dsp:txXfrm>
        <a:off x="2742319" y="2323774"/>
        <a:ext cx="4652446" cy="405710"/>
      </dsp:txXfrm>
    </dsp:sp>
    <dsp:sp modelId="{2C0536C6-597E-4AFE-A848-AAFE537655B4}">
      <dsp:nvSpPr>
        <dsp:cNvPr id="0" name=""/>
        <dsp:cNvSpPr/>
      </dsp:nvSpPr>
      <dsp:spPr>
        <a:xfrm rot="3693329">
          <a:off x="1517404" y="2363150"/>
          <a:ext cx="1642331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642331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b="0" kern="1200"/>
        </a:p>
      </dsp:txBody>
      <dsp:txXfrm>
        <a:off x="2297511" y="2341164"/>
        <a:ext cx="82116" cy="82116"/>
      </dsp:txXfrm>
    </dsp:sp>
    <dsp:sp modelId="{76142DC3-F89D-4AD4-A886-CA4A84EE7810}">
      <dsp:nvSpPr>
        <dsp:cNvPr id="0" name=""/>
        <dsp:cNvSpPr/>
      </dsp:nvSpPr>
      <dsp:spPr>
        <a:xfrm>
          <a:off x="2729697" y="2888779"/>
          <a:ext cx="4677690" cy="4309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002060"/>
              </a:solidFill>
            </a:rPr>
            <a:t>6.</a:t>
          </a:r>
          <a:r>
            <a:rPr lang="zh-CN" sz="1800" b="0" kern="1200" smtClean="0">
              <a:solidFill>
                <a:srgbClr val="002060"/>
              </a:solidFill>
            </a:rPr>
            <a:t>加强教师发展中心作用。</a:t>
          </a:r>
          <a:endParaRPr lang="zh-CN" sz="1800" b="0" kern="1200">
            <a:solidFill>
              <a:srgbClr val="002060"/>
            </a:solidFill>
          </a:endParaRPr>
        </a:p>
      </dsp:txBody>
      <dsp:txXfrm>
        <a:off x="2742319" y="2901401"/>
        <a:ext cx="4652446" cy="405710"/>
      </dsp:txXfrm>
    </dsp:sp>
    <dsp:sp modelId="{C64A2B7B-42C6-435F-ADFD-90E5215F1C07}">
      <dsp:nvSpPr>
        <dsp:cNvPr id="0" name=""/>
        <dsp:cNvSpPr/>
      </dsp:nvSpPr>
      <dsp:spPr>
        <a:xfrm>
          <a:off x="720612" y="3327815"/>
          <a:ext cx="1226830" cy="1285763"/>
        </a:xfrm>
        <a:prstGeom prst="roundRect">
          <a:avLst>
            <a:gd name="adj" fmla="val 10000"/>
          </a:avLst>
        </a:prstGeom>
        <a:solidFill>
          <a:srgbClr val="EE853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0" kern="1200" dirty="0" smtClean="0"/>
            <a:t>2</a:t>
          </a:r>
          <a:r>
            <a:rPr lang="zh-CN" altLang="en-US" sz="1800" b="0" kern="1200" dirty="0" smtClean="0"/>
            <a:t>项</a:t>
          </a:r>
          <a:endParaRPr lang="en-US" altLang="zh-CN" sz="1800" b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/>
            <a:t>重点工程</a:t>
          </a:r>
          <a:endParaRPr lang="zh-CN" altLang="en-US" sz="1800" b="0" kern="1200" dirty="0"/>
        </a:p>
      </dsp:txBody>
      <dsp:txXfrm>
        <a:off x="756545" y="3363748"/>
        <a:ext cx="1154964" cy="1213897"/>
      </dsp:txXfrm>
    </dsp:sp>
    <dsp:sp modelId="{CF8CF0C2-EAC3-4DCF-A4CA-2D91989B5D7F}">
      <dsp:nvSpPr>
        <dsp:cNvPr id="0" name=""/>
        <dsp:cNvSpPr/>
      </dsp:nvSpPr>
      <dsp:spPr>
        <a:xfrm rot="20384132">
          <a:off x="1921635" y="3807218"/>
          <a:ext cx="833868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833868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0" kern="1200"/>
        </a:p>
      </dsp:txBody>
      <dsp:txXfrm>
        <a:off x="2317723" y="3805443"/>
        <a:ext cx="41693" cy="41693"/>
      </dsp:txXfrm>
    </dsp:sp>
    <dsp:sp modelId="{53BB3C9E-230A-4BB5-9326-EC28481068D7}">
      <dsp:nvSpPr>
        <dsp:cNvPr id="0" name=""/>
        <dsp:cNvSpPr/>
      </dsp:nvSpPr>
      <dsp:spPr>
        <a:xfrm>
          <a:off x="2729697" y="3466406"/>
          <a:ext cx="4677690" cy="430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0" kern="1200" dirty="0" smtClean="0"/>
            <a:t>1.</a:t>
          </a:r>
          <a:r>
            <a:rPr lang="zh-CN" sz="1800" b="0" kern="1200" dirty="0" smtClean="0"/>
            <a:t>大师名匠人才高地建设工程</a:t>
          </a:r>
          <a:endParaRPr lang="zh-CN" altLang="en-US" sz="1800" b="0" kern="1200" dirty="0"/>
        </a:p>
      </dsp:txBody>
      <dsp:txXfrm>
        <a:off x="2742319" y="3479028"/>
        <a:ext cx="4652446" cy="405710"/>
      </dsp:txXfrm>
    </dsp:sp>
    <dsp:sp modelId="{89F92CCD-7AE2-45C8-926B-CC6428022018}">
      <dsp:nvSpPr>
        <dsp:cNvPr id="0" name=""/>
        <dsp:cNvSpPr/>
      </dsp:nvSpPr>
      <dsp:spPr>
        <a:xfrm rot="1215868">
          <a:off x="1921635" y="4096031"/>
          <a:ext cx="833868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833868" y="19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0" kern="1200"/>
        </a:p>
      </dsp:txBody>
      <dsp:txXfrm>
        <a:off x="2317723" y="4094257"/>
        <a:ext cx="41693" cy="41693"/>
      </dsp:txXfrm>
    </dsp:sp>
    <dsp:sp modelId="{AF13AD17-7754-4A22-B263-AA270D7EFFAC}">
      <dsp:nvSpPr>
        <dsp:cNvPr id="0" name=""/>
        <dsp:cNvSpPr/>
      </dsp:nvSpPr>
      <dsp:spPr>
        <a:xfrm>
          <a:off x="2729697" y="4044033"/>
          <a:ext cx="4677690" cy="430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0" kern="1200" dirty="0" smtClean="0"/>
            <a:t>2.</a:t>
          </a:r>
          <a:r>
            <a:rPr lang="zh-CN" sz="1800" b="0" kern="1200" dirty="0" smtClean="0"/>
            <a:t>高峰人才孵化平台打造工程</a:t>
          </a:r>
          <a:endParaRPr lang="zh-CN" altLang="en-US" sz="1800" b="0" kern="1200" dirty="0"/>
        </a:p>
      </dsp:txBody>
      <dsp:txXfrm>
        <a:off x="2742319" y="4056655"/>
        <a:ext cx="4652446" cy="405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AD764-3E15-454D-976B-3A67EB5161FC}">
      <dsp:nvSpPr>
        <dsp:cNvPr id="0" name=""/>
        <dsp:cNvSpPr/>
      </dsp:nvSpPr>
      <dsp:spPr>
        <a:xfrm>
          <a:off x="6000" y="213153"/>
          <a:ext cx="4602708" cy="950354"/>
        </a:xfrm>
        <a:prstGeom prst="roundRect">
          <a:avLst>
            <a:gd name="adj" fmla="val 10000"/>
          </a:avLst>
        </a:prstGeom>
        <a:solidFill>
          <a:srgbClr val="8E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（六）推进科研与技术服务高水平建设，</a:t>
          </a:r>
          <a:endParaRPr lang="en-US" altLang="zh-CN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提升科技创新实力与服务能力</a:t>
          </a:r>
          <a:endParaRPr lang="zh-CN" altLang="en-US" sz="1600" kern="1200" dirty="0"/>
        </a:p>
      </dsp:txBody>
      <dsp:txXfrm>
        <a:off x="33835" y="240988"/>
        <a:ext cx="4547038" cy="894684"/>
      </dsp:txXfrm>
    </dsp:sp>
    <dsp:sp modelId="{BC7B6678-E9A9-4C5F-A61A-D3B3A63A682F}">
      <dsp:nvSpPr>
        <dsp:cNvPr id="0" name=""/>
        <dsp:cNvSpPr/>
      </dsp:nvSpPr>
      <dsp:spPr>
        <a:xfrm>
          <a:off x="466271" y="1163508"/>
          <a:ext cx="460270" cy="1071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546"/>
              </a:lnTo>
              <a:lnTo>
                <a:pt x="460270" y="1071546"/>
              </a:lnTo>
            </a:path>
          </a:pathLst>
        </a:custGeom>
        <a:noFill/>
        <a:ln w="12700" cap="flat" cmpd="sng" algn="ctr">
          <a:solidFill>
            <a:srgbClr val="8E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F05DD-35D7-4DD6-A801-B47B8BDD38ED}">
      <dsp:nvSpPr>
        <dsp:cNvPr id="0" name=""/>
        <dsp:cNvSpPr/>
      </dsp:nvSpPr>
      <dsp:spPr>
        <a:xfrm>
          <a:off x="926542" y="1619803"/>
          <a:ext cx="3682166" cy="1230501"/>
        </a:xfrm>
        <a:prstGeom prst="roundRect">
          <a:avLst>
            <a:gd name="adj" fmla="val 10000"/>
          </a:avLst>
        </a:prstGeom>
        <a:solidFill>
          <a:srgbClr val="FFBDBD">
            <a:alpha val="89804"/>
          </a:srgbClr>
        </a:solidFill>
        <a:ln w="6350" cap="flat" cmpd="sng" algn="ctr">
          <a:solidFill>
            <a:srgbClr val="8E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b="1" kern="1200" dirty="0" smtClean="0">
              <a:solidFill>
                <a:srgbClr val="FF0000"/>
              </a:solidFill>
            </a:rPr>
            <a:t>4</a:t>
          </a:r>
          <a:r>
            <a:rPr lang="zh-CN" altLang="en-US" sz="1600" b="1" kern="1200" dirty="0" smtClean="0">
              <a:solidFill>
                <a:srgbClr val="FF0000"/>
              </a:solidFill>
            </a:rPr>
            <a:t>项举措</a:t>
          </a:r>
          <a:r>
            <a:rPr lang="en-US" altLang="zh-CN" sz="1600" b="1" kern="1200" dirty="0" smtClean="0">
              <a:solidFill>
                <a:srgbClr val="FF0000"/>
              </a:solidFill>
            </a:rPr>
            <a:t>:</a:t>
          </a:r>
          <a:endParaRPr lang="zh-CN" altLang="en-US" sz="1600" b="1" kern="1200" dirty="0">
            <a:solidFill>
              <a:srgbClr val="FF00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1.</a:t>
          </a:r>
          <a:r>
            <a:rPr lang="zh-CN" sz="1050" b="0" kern="1200" dirty="0" smtClean="0"/>
            <a:t>创新科研管理机制</a:t>
          </a:r>
          <a:endParaRPr lang="zh-CN" alt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2.</a:t>
          </a:r>
          <a:r>
            <a:rPr lang="zh-CN" sz="1050" b="0" kern="1200" dirty="0" smtClean="0"/>
            <a:t>推进科技平台建设</a:t>
          </a:r>
          <a:endParaRPr lang="zh-CN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3.</a:t>
          </a:r>
          <a:r>
            <a:rPr lang="zh-CN" sz="1050" b="0" kern="1200" dirty="0" smtClean="0"/>
            <a:t>打造协同创新团队</a:t>
          </a:r>
          <a:endParaRPr lang="zh-CN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4.</a:t>
          </a:r>
          <a:r>
            <a:rPr lang="zh-CN" sz="1050" b="0" kern="1200" dirty="0" smtClean="0"/>
            <a:t>促进科研成果转移转化</a:t>
          </a:r>
          <a:endParaRPr lang="zh-CN" sz="1050" b="0" kern="1200" dirty="0"/>
        </a:p>
      </dsp:txBody>
      <dsp:txXfrm>
        <a:off x="962582" y="1655843"/>
        <a:ext cx="3610086" cy="1158421"/>
      </dsp:txXfrm>
    </dsp:sp>
    <dsp:sp modelId="{F007C05B-026A-47FA-AD13-CD11CEFE7AF6}">
      <dsp:nvSpPr>
        <dsp:cNvPr id="0" name=""/>
        <dsp:cNvSpPr/>
      </dsp:nvSpPr>
      <dsp:spPr>
        <a:xfrm>
          <a:off x="466271" y="1163508"/>
          <a:ext cx="460270" cy="275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343"/>
              </a:lnTo>
              <a:lnTo>
                <a:pt x="460270" y="2758343"/>
              </a:lnTo>
            </a:path>
          </a:pathLst>
        </a:custGeom>
        <a:noFill/>
        <a:ln w="12700" cap="flat" cmpd="sng" algn="ctr">
          <a:solidFill>
            <a:srgbClr val="8E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2B789-961A-4858-BF84-BB4C112D6966}">
      <dsp:nvSpPr>
        <dsp:cNvPr id="0" name=""/>
        <dsp:cNvSpPr/>
      </dsp:nvSpPr>
      <dsp:spPr>
        <a:xfrm>
          <a:off x="926542" y="3306600"/>
          <a:ext cx="3682166" cy="1230501"/>
        </a:xfrm>
        <a:prstGeom prst="roundRect">
          <a:avLst>
            <a:gd name="adj" fmla="val 10000"/>
          </a:avLst>
        </a:prstGeom>
        <a:solidFill>
          <a:srgbClr val="FFBDBD">
            <a:alpha val="90000"/>
          </a:srgbClr>
        </a:solidFill>
        <a:ln w="6350" cap="flat" cmpd="sng" algn="ctr">
          <a:solidFill>
            <a:srgbClr val="8E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400" b="1" kern="1200" dirty="0" smtClean="0">
              <a:solidFill>
                <a:srgbClr val="FF0000"/>
              </a:solidFill>
            </a:rPr>
            <a:t>3</a:t>
          </a:r>
          <a:r>
            <a:rPr lang="zh-CN" altLang="en-US" sz="1400" b="1" kern="1200" dirty="0" smtClean="0">
              <a:solidFill>
                <a:srgbClr val="FF0000"/>
              </a:solidFill>
            </a:rPr>
            <a:t>项重点工程</a:t>
          </a:r>
          <a:r>
            <a:rPr lang="en-US" altLang="zh-CN" sz="1400" b="1" kern="1200" dirty="0" smtClean="0">
              <a:solidFill>
                <a:srgbClr val="FF0000"/>
              </a:solidFill>
            </a:rPr>
            <a:t>:</a:t>
          </a:r>
          <a:endParaRPr lang="zh-CN" altLang="en-US" sz="1400" b="1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000" kern="1200" dirty="0" smtClean="0"/>
            <a:t>1.</a:t>
          </a:r>
          <a:r>
            <a:rPr lang="zh-CN" altLang="zh-CN" sz="1000" kern="1200" dirty="0" smtClean="0"/>
            <a:t>江苏省船舶与海洋工程装备试验检测修复工程研究中心建设工程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000" kern="1200" dirty="0" smtClean="0"/>
            <a:t>2.</a:t>
          </a:r>
          <a:r>
            <a:rPr lang="zh-CN" altLang="zh-CN" sz="1000" kern="1200" dirty="0" smtClean="0"/>
            <a:t>船舶动力装置工程技术研究开发中心建设工程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000" kern="1200" dirty="0" smtClean="0"/>
            <a:t>3.</a:t>
          </a:r>
          <a:r>
            <a:rPr lang="zh-CN" altLang="zh-CN" sz="1000" kern="1200" dirty="0" smtClean="0"/>
            <a:t>江苏省航道队伍建设与技术创新服务基地</a:t>
          </a:r>
          <a:endParaRPr lang="zh-CN" altLang="en-US" sz="1000" kern="1200" dirty="0"/>
        </a:p>
      </dsp:txBody>
      <dsp:txXfrm>
        <a:off x="962582" y="3342640"/>
        <a:ext cx="3610086" cy="1158421"/>
      </dsp:txXfrm>
    </dsp:sp>
    <dsp:sp modelId="{F5875FE1-6A17-470B-9F93-33E98CC9AF5A}">
      <dsp:nvSpPr>
        <dsp:cNvPr id="0" name=""/>
        <dsp:cNvSpPr/>
      </dsp:nvSpPr>
      <dsp:spPr>
        <a:xfrm>
          <a:off x="5521300" y="213153"/>
          <a:ext cx="4602708" cy="9503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（七）推进继续教育高水平建设，</a:t>
          </a:r>
          <a:endParaRPr lang="en-US" altLang="zh-CN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提升社会服务能力与贡献度</a:t>
          </a:r>
          <a:endParaRPr lang="zh-CN" altLang="en-US" sz="1600" kern="1200" dirty="0"/>
        </a:p>
      </dsp:txBody>
      <dsp:txXfrm>
        <a:off x="5549135" y="240988"/>
        <a:ext cx="4547038" cy="894684"/>
      </dsp:txXfrm>
    </dsp:sp>
    <dsp:sp modelId="{8C695284-2B32-41E3-A336-03EAE0C50ADE}">
      <dsp:nvSpPr>
        <dsp:cNvPr id="0" name=""/>
        <dsp:cNvSpPr/>
      </dsp:nvSpPr>
      <dsp:spPr>
        <a:xfrm>
          <a:off x="5981570" y="1163508"/>
          <a:ext cx="460270" cy="1071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546"/>
              </a:lnTo>
              <a:lnTo>
                <a:pt x="460270" y="1071546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C755C-D0D0-4587-94F1-4EE49A80F850}">
      <dsp:nvSpPr>
        <dsp:cNvPr id="0" name=""/>
        <dsp:cNvSpPr/>
      </dsp:nvSpPr>
      <dsp:spPr>
        <a:xfrm>
          <a:off x="6441841" y="1619803"/>
          <a:ext cx="3682166" cy="1230501"/>
        </a:xfrm>
        <a:prstGeom prst="roundRect">
          <a:avLst>
            <a:gd name="adj" fmla="val 10000"/>
          </a:avLst>
        </a:prstGeom>
        <a:solidFill>
          <a:srgbClr val="B0C3E6">
            <a:alpha val="89804"/>
          </a:srgbClr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b="1" kern="1200" dirty="0" smtClean="0">
              <a:solidFill>
                <a:srgbClr val="FF0000"/>
              </a:solidFill>
            </a:rPr>
            <a:t>4</a:t>
          </a:r>
          <a:r>
            <a:rPr lang="zh-CN" altLang="en-US" sz="1600" b="1" kern="1200" dirty="0" smtClean="0">
              <a:solidFill>
                <a:srgbClr val="FF0000"/>
              </a:solidFill>
            </a:rPr>
            <a:t>项举措</a:t>
          </a:r>
          <a:r>
            <a:rPr lang="en-US" altLang="zh-CN" sz="1600" b="1" kern="1200" dirty="0" smtClean="0">
              <a:solidFill>
                <a:srgbClr val="FF0000"/>
              </a:solidFill>
            </a:rPr>
            <a:t>:</a:t>
          </a:r>
          <a:endParaRPr lang="zh-CN" altLang="en-US" sz="1600" b="1" kern="1200" dirty="0">
            <a:solidFill>
              <a:srgbClr val="FF00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1.</a:t>
          </a:r>
          <a:r>
            <a:rPr lang="zh-CN" sz="1050" b="0" kern="1200" dirty="0" smtClean="0"/>
            <a:t>大力拓展社会职业技能导向的非学历教育</a:t>
          </a:r>
          <a:endParaRPr lang="zh-CN" alt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2.</a:t>
          </a:r>
          <a:r>
            <a:rPr lang="zh-CN" sz="1050" b="0" kern="1200" dirty="0" smtClean="0"/>
            <a:t>多渠道发展高质量成人学历教育</a:t>
          </a:r>
          <a:endParaRPr lang="zh-CN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3.</a:t>
          </a:r>
          <a:r>
            <a:rPr lang="zh-CN" sz="1050" b="0" kern="1200" dirty="0" smtClean="0"/>
            <a:t>强化中西部地区教育对口支援</a:t>
          </a:r>
          <a:endParaRPr lang="zh-CN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50" b="0" kern="1200" dirty="0" smtClean="0"/>
            <a:t>4.</a:t>
          </a:r>
          <a:r>
            <a:rPr lang="zh-CN" sz="1050" b="0" kern="1200" dirty="0" smtClean="0"/>
            <a:t>开展社区教育与终身教育服务</a:t>
          </a:r>
          <a:endParaRPr lang="zh-CN" sz="1050" b="0" kern="1200" dirty="0"/>
        </a:p>
      </dsp:txBody>
      <dsp:txXfrm>
        <a:off x="6477881" y="1655843"/>
        <a:ext cx="3610086" cy="1158421"/>
      </dsp:txXfrm>
    </dsp:sp>
    <dsp:sp modelId="{04938906-7EC5-4D5A-8F6C-91E5DC4FE96D}">
      <dsp:nvSpPr>
        <dsp:cNvPr id="0" name=""/>
        <dsp:cNvSpPr/>
      </dsp:nvSpPr>
      <dsp:spPr>
        <a:xfrm>
          <a:off x="5981570" y="1163508"/>
          <a:ext cx="460270" cy="275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343"/>
              </a:lnTo>
              <a:lnTo>
                <a:pt x="460270" y="2758343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A5842-2E1D-4094-AF9A-8A031929F476}">
      <dsp:nvSpPr>
        <dsp:cNvPr id="0" name=""/>
        <dsp:cNvSpPr/>
      </dsp:nvSpPr>
      <dsp:spPr>
        <a:xfrm>
          <a:off x="6441841" y="3306600"/>
          <a:ext cx="3682166" cy="1230501"/>
        </a:xfrm>
        <a:prstGeom prst="roundRect">
          <a:avLst>
            <a:gd name="adj" fmla="val 10000"/>
          </a:avLst>
        </a:prstGeom>
        <a:solidFill>
          <a:srgbClr val="B0C3E6">
            <a:alpha val="90000"/>
          </a:srgbClr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152400"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rgbClr val="FF0000"/>
              </a:solidFill>
            </a:rPr>
            <a:t>1</a:t>
          </a:r>
          <a:r>
            <a:rPr lang="zh-CN" altLang="en-US" sz="1800" b="1" kern="1200" dirty="0" smtClean="0">
              <a:solidFill>
                <a:srgbClr val="FF0000"/>
              </a:solidFill>
            </a:rPr>
            <a:t>项重点工程</a:t>
          </a:r>
          <a:r>
            <a:rPr lang="en-US" altLang="zh-CN" sz="1800" b="1" kern="1200" dirty="0" smtClean="0">
              <a:solidFill>
                <a:srgbClr val="FF0000"/>
              </a:solidFill>
            </a:rPr>
            <a:t>:</a:t>
          </a:r>
          <a:endParaRPr lang="zh-CN" altLang="en-US" sz="18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 dirty="0" smtClean="0"/>
            <a:t>示范性职工培训基地和示范性继续教育基地建设工程</a:t>
          </a:r>
          <a:endParaRPr lang="zh-CN" altLang="en-US" sz="1400" kern="1200" dirty="0"/>
        </a:p>
      </dsp:txBody>
      <dsp:txXfrm>
        <a:off x="6477881" y="3342640"/>
        <a:ext cx="3610086" cy="11584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AA99E-4436-43D5-A27A-1ADBD6E8E230}">
      <dsp:nvSpPr>
        <dsp:cNvPr id="0" name=""/>
        <dsp:cNvSpPr/>
      </dsp:nvSpPr>
      <dsp:spPr>
        <a:xfrm>
          <a:off x="0" y="226328"/>
          <a:ext cx="8128000" cy="24384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89804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71F0EF-7876-420A-A3FC-D825F8886167}">
      <dsp:nvSpPr>
        <dsp:cNvPr id="0" name=""/>
        <dsp:cNvSpPr/>
      </dsp:nvSpPr>
      <dsp:spPr>
        <a:xfrm>
          <a:off x="764945" y="419405"/>
          <a:ext cx="1389463" cy="10406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30DAA-D0D9-46ED-835B-0A04712133E6}">
      <dsp:nvSpPr>
        <dsp:cNvPr id="0" name=""/>
        <dsp:cNvSpPr/>
      </dsp:nvSpPr>
      <dsp:spPr>
        <a:xfrm rot="10800000">
          <a:off x="280274" y="1433744"/>
          <a:ext cx="2387600" cy="11696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（八）推进国际化办学高水平建设，提升国际知名度与影响力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10800000">
        <a:off x="316244" y="1433744"/>
        <a:ext cx="2315660" cy="1133665"/>
      </dsp:txXfrm>
    </dsp:sp>
    <dsp:sp modelId="{1B1FE41B-5120-4659-B82C-CF584AD70A24}">
      <dsp:nvSpPr>
        <dsp:cNvPr id="0" name=""/>
        <dsp:cNvSpPr/>
      </dsp:nvSpPr>
      <dsp:spPr>
        <a:xfrm>
          <a:off x="3391305" y="419405"/>
          <a:ext cx="1389463" cy="10406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67C0C-0CDC-47E8-AECB-CE8B38AD5D00}">
      <dsp:nvSpPr>
        <dsp:cNvPr id="0" name=""/>
        <dsp:cNvSpPr/>
      </dsp:nvSpPr>
      <dsp:spPr>
        <a:xfrm rot="10800000">
          <a:off x="2906634" y="1433744"/>
          <a:ext cx="2387600" cy="11696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（九）推进教育信息化高水平建设，打造职教信息化标杆院校</a:t>
          </a:r>
          <a:endParaRPr lang="zh-CN" altLang="en-US" sz="180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10800000">
        <a:off x="2942604" y="1433744"/>
        <a:ext cx="2315660" cy="1133665"/>
      </dsp:txXfrm>
    </dsp:sp>
    <dsp:sp modelId="{03112D6D-7509-46DE-84C7-C1B6253EE55C}">
      <dsp:nvSpPr>
        <dsp:cNvPr id="0" name=""/>
        <dsp:cNvSpPr/>
      </dsp:nvSpPr>
      <dsp:spPr>
        <a:xfrm>
          <a:off x="6017665" y="419405"/>
          <a:ext cx="1389463" cy="10406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C19D1-E346-4FA4-BC50-17195C00F5F4}">
      <dsp:nvSpPr>
        <dsp:cNvPr id="0" name=""/>
        <dsp:cNvSpPr/>
      </dsp:nvSpPr>
      <dsp:spPr>
        <a:xfrm rot="10800000">
          <a:off x="5532994" y="1433744"/>
          <a:ext cx="2387600" cy="11696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baseline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（十）推进大学文化高水平建设，打造文化育人示范基地</a:t>
          </a:r>
          <a:endParaRPr lang="zh-CN" altLang="en-US" sz="1800" kern="1200" dirty="0"/>
        </a:p>
      </dsp:txBody>
      <dsp:txXfrm rot="10800000">
        <a:off x="5568964" y="1433744"/>
        <a:ext cx="2315660" cy="1133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615D-9CE9-429A-A223-474B18918F25}" type="datetimeFigureOut">
              <a:rPr lang="zh-CN" altLang="en-US" smtClean="0"/>
              <a:t>2021-5-19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0B17-20C8-4CBB-BD66-70902ADF3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49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7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9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43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39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5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90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30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62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0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4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4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4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12B8875C-BF24-4FE9-A752-1089954BD8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1138" y="-7830"/>
            <a:ext cx="8944218" cy="6865831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1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xmlns="" id="{49F9B3A4-735B-401C-ADEE-60D204479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4246" y="1694329"/>
            <a:ext cx="4548647" cy="2861134"/>
          </a:xfrm>
          <a:custGeom>
            <a:avLst/>
            <a:gdLst>
              <a:gd name="connsiteX0" fmla="*/ 0 w 4548647"/>
              <a:gd name="connsiteY0" fmla="*/ 0 h 2861134"/>
              <a:gd name="connsiteX1" fmla="*/ 4548647 w 4548647"/>
              <a:gd name="connsiteY1" fmla="*/ 0 h 2861134"/>
              <a:gd name="connsiteX2" fmla="*/ 4548647 w 4548647"/>
              <a:gd name="connsiteY2" fmla="*/ 2861134 h 2861134"/>
              <a:gd name="connsiteX3" fmla="*/ 0 w 4548647"/>
              <a:gd name="connsiteY3" fmla="*/ 2861134 h 28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8647" h="2861134">
                <a:moveTo>
                  <a:pt x="0" y="0"/>
                </a:moveTo>
                <a:lnTo>
                  <a:pt x="4548647" y="0"/>
                </a:lnTo>
                <a:lnTo>
                  <a:pt x="4548647" y="2861134"/>
                </a:lnTo>
                <a:lnTo>
                  <a:pt x="0" y="2861134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6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xmlns="" id="{05A69DFF-67A2-4717-A5F7-167EBB79AB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4013" y="3273328"/>
            <a:ext cx="1514686" cy="2442137"/>
          </a:xfrm>
          <a:custGeom>
            <a:avLst/>
            <a:gdLst>
              <a:gd name="connsiteX0" fmla="*/ 0 w 1514686"/>
              <a:gd name="connsiteY0" fmla="*/ 0 h 2442137"/>
              <a:gd name="connsiteX1" fmla="*/ 1514686 w 1514686"/>
              <a:gd name="connsiteY1" fmla="*/ 0 h 2442137"/>
              <a:gd name="connsiteX2" fmla="*/ 1514686 w 1514686"/>
              <a:gd name="connsiteY2" fmla="*/ 2442137 h 2442137"/>
              <a:gd name="connsiteX3" fmla="*/ 0 w 1514686"/>
              <a:gd name="connsiteY3" fmla="*/ 2442137 h 24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86" h="2442137">
                <a:moveTo>
                  <a:pt x="0" y="0"/>
                </a:moveTo>
                <a:lnTo>
                  <a:pt x="1514686" y="0"/>
                </a:lnTo>
                <a:lnTo>
                  <a:pt x="1514686" y="2442137"/>
                </a:lnTo>
                <a:lnTo>
                  <a:pt x="0" y="2442137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7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xmlns="" id="{84A987E4-5098-48D7-B3D9-7C65E17B9A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0161" y="3662277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xmlns="" id="{0DDDB151-FC67-4A93-B914-9C1A19B499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7739" y="3351144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608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4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3201" y="279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论文开题绪论</a:t>
            </a:r>
          </a:p>
        </p:txBody>
      </p:sp>
    </p:spTree>
    <p:extLst>
      <p:ext uri="{BB962C8B-B14F-4D97-AF65-F5344CB8AC3E}">
        <p14:creationId xmlns:p14="http://schemas.microsoft.com/office/powerpoint/2010/main" val="9443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3201" y="279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研究方法思路</a:t>
            </a:r>
          </a:p>
        </p:txBody>
      </p:sp>
    </p:spTree>
    <p:extLst>
      <p:ext uri="{BB962C8B-B14F-4D97-AF65-F5344CB8AC3E}">
        <p14:creationId xmlns:p14="http://schemas.microsoft.com/office/powerpoint/2010/main" val="8282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3201" y="279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关键技术难点</a:t>
            </a:r>
          </a:p>
        </p:txBody>
      </p:sp>
    </p:spTree>
    <p:extLst>
      <p:ext uri="{BB962C8B-B14F-4D97-AF65-F5344CB8AC3E}">
        <p14:creationId xmlns:p14="http://schemas.microsoft.com/office/powerpoint/2010/main" val="1674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3201" y="279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研究成果应用</a:t>
            </a:r>
          </a:p>
        </p:txBody>
      </p:sp>
    </p:spTree>
    <p:extLst>
      <p:ext uri="{BB962C8B-B14F-4D97-AF65-F5344CB8AC3E}">
        <p14:creationId xmlns:p14="http://schemas.microsoft.com/office/powerpoint/2010/main" val="20691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xmlns="" id="{4BCC21E7-B949-43E3-B1A1-A01F4095FC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3201" y="279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论文建议总结</a:t>
            </a:r>
          </a:p>
        </p:txBody>
      </p:sp>
    </p:spTree>
    <p:extLst>
      <p:ext uri="{BB962C8B-B14F-4D97-AF65-F5344CB8AC3E}">
        <p14:creationId xmlns:p14="http://schemas.microsoft.com/office/powerpoint/2010/main" val="15742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2021-5-19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FC6A316B-C528-4EAD-8C2D-A46D04B51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5075" y="1694144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97BF8D35-25B1-4FD4-BCB6-089413117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3586" y="1694144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xmlns="" id="{0A52F6D5-B2FA-4648-A7C4-6BC468F27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19984" y="1694144"/>
            <a:ext cx="2100208" cy="2088868"/>
          </a:xfrm>
          <a:custGeom>
            <a:avLst/>
            <a:gdLst>
              <a:gd name="connsiteX0" fmla="*/ 0 w 2100208"/>
              <a:gd name="connsiteY0" fmla="*/ 0 h 2088868"/>
              <a:gd name="connsiteX1" fmla="*/ 2100208 w 2100208"/>
              <a:gd name="connsiteY1" fmla="*/ 0 h 2088868"/>
              <a:gd name="connsiteX2" fmla="*/ 2100208 w 2100208"/>
              <a:gd name="connsiteY2" fmla="*/ 2088868 h 2088868"/>
              <a:gd name="connsiteX3" fmla="*/ 0 w 2100208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08" h="2088868">
                <a:moveTo>
                  <a:pt x="0" y="0"/>
                </a:moveTo>
                <a:lnTo>
                  <a:pt x="2100208" y="0"/>
                </a:lnTo>
                <a:lnTo>
                  <a:pt x="2100208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>
            <a:extLst>
              <a:ext uri="{FF2B5EF4-FFF2-40B4-BE49-F238E27FC236}">
                <a16:creationId xmlns:a16="http://schemas.microsoft.com/office/drawing/2014/main" xmlns="" id="{9185A2F2-0665-4289-99CF-CE6839B03D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8703" y="3783011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xmlns="" id="{B846096C-4C1C-45DB-B622-C12BADFF5C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73741" y="3783011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8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E391188B-14E8-4DCD-950A-AE89C0221E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714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xmlns="" id="{22E2325C-B237-4C65-A1CF-B7989C7E6C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6126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E0D58AD2-6733-4483-9780-9887071A28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2255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432F6C63-AB2A-48A8-B583-B0C3C78C2B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96560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B22387BA-39FA-4B5B-A24F-6972B6450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712" y="1616101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196AD7B5-76BA-4C31-9438-03820A7A61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712" y="3793785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xmlns="" id="{F521F6C2-5C70-438B-BC12-C9456C9441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315" y="1616101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BF5D2649-EDD8-4E9E-875C-D51E87E67D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0315" y="3793785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xmlns="" id="{00E4BB03-6381-4E88-96B9-94ADD1F4F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3036" y="1986039"/>
            <a:ext cx="2864878" cy="2456948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xmlns="" id="{B04818A7-FDDB-461D-93ED-915694DF4D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0586" y="1986039"/>
            <a:ext cx="2864878" cy="2456948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E21D3F68-1E67-4C04-AE74-F8AA5361DC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28136" y="1986039"/>
            <a:ext cx="2864878" cy="2456948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3E383B08-EB36-448C-B843-41C902978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9664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xmlns="" id="{24BB57E6-2F68-46CF-8328-F203DF1E2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1929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190268DF-9BA5-4BEC-B91D-0658AA1F8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193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EA8FA15C-08E3-4A26-BA8D-1D9CF6799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6458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xmlns="" id="{2C14818E-3A05-4DD9-9C20-117EFB75A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0870" y="1641487"/>
            <a:ext cx="3708001" cy="2347284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xmlns="" id="{17D4E2FB-8BAE-4F3E-98FB-2E8C2FFD4A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9202" y="1641488"/>
            <a:ext cx="3323559" cy="2051173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7B7870F6-7E23-4F76-AEB6-7E26068AFE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4" y="4172231"/>
            <a:ext cx="6934157" cy="1765008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C51987B-F4CB-49EA-B37A-23307F9CD06F}"/>
              </a:ext>
            </a:extLst>
          </p:cNvPr>
          <p:cNvSpPr/>
          <p:nvPr userDrawn="1"/>
        </p:nvSpPr>
        <p:spPr>
          <a:xfrm>
            <a:off x="1" y="0"/>
            <a:ext cx="12192000" cy="79123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5DDEFA6-3FC5-43C1-9B84-FAEA11BACE99}"/>
              </a:ext>
            </a:extLst>
          </p:cNvPr>
          <p:cNvSpPr/>
          <p:nvPr userDrawn="1"/>
        </p:nvSpPr>
        <p:spPr>
          <a:xfrm>
            <a:off x="1" y="6778877"/>
            <a:ext cx="12192000" cy="79123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A462A53-DDB8-4F61-9D31-7A1A6E89C99C}"/>
              </a:ext>
            </a:extLst>
          </p:cNvPr>
          <p:cNvGrpSpPr/>
          <p:nvPr userDrawn="1"/>
        </p:nvGrpSpPr>
        <p:grpSpPr>
          <a:xfrm rot="10800000">
            <a:off x="697884" y="39561"/>
            <a:ext cx="871182" cy="621543"/>
            <a:chOff x="1568920" y="1510748"/>
            <a:chExt cx="870079" cy="620756"/>
          </a:xfrm>
        </p:grpSpPr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xmlns="" id="{529F2F3E-460B-4FAB-A0D4-7CFF96209B00}"/>
                </a:ext>
              </a:extLst>
            </p:cNvPr>
            <p:cNvSpPr/>
            <p:nvPr/>
          </p:nvSpPr>
          <p:spPr>
            <a:xfrm>
              <a:off x="1568920" y="1510748"/>
              <a:ext cx="657445" cy="598960"/>
            </a:xfrm>
            <a:prstGeom prst="triangle">
              <a:avLst/>
            </a:prstGeom>
            <a:noFill/>
            <a:ln>
              <a:solidFill>
                <a:srgbClr val="152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xmlns="" id="{4C3490B0-B81B-4E76-9A07-F09CB59FE420}"/>
                </a:ext>
              </a:extLst>
            </p:cNvPr>
            <p:cNvSpPr/>
            <p:nvPr/>
          </p:nvSpPr>
          <p:spPr>
            <a:xfrm>
              <a:off x="1781554" y="1510748"/>
              <a:ext cx="657445" cy="598960"/>
            </a:xfrm>
            <a:prstGeom prst="triangle">
              <a:avLst/>
            </a:prstGeom>
            <a:noFill/>
            <a:ln>
              <a:solidFill>
                <a:srgbClr val="152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DDE2C6E2-BCD0-4486-974F-BC86419AFB3A}"/>
                </a:ext>
              </a:extLst>
            </p:cNvPr>
            <p:cNvSpPr/>
            <p:nvPr/>
          </p:nvSpPr>
          <p:spPr>
            <a:xfrm>
              <a:off x="1979989" y="1684337"/>
              <a:ext cx="47625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BFF2AB4F-87F7-4665-B414-39E166B7B8E4}"/>
                </a:ext>
              </a:extLst>
            </p:cNvPr>
            <p:cNvSpPr/>
            <p:nvPr/>
          </p:nvSpPr>
          <p:spPr>
            <a:xfrm>
              <a:off x="1757740" y="2083879"/>
              <a:ext cx="47625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FF64F37B-8A75-472F-A9C7-324706715B28}"/>
                </a:ext>
              </a:extLst>
            </p:cNvPr>
            <p:cNvSpPr/>
            <p:nvPr/>
          </p:nvSpPr>
          <p:spPr>
            <a:xfrm>
              <a:off x="2196174" y="2083879"/>
              <a:ext cx="47625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97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6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EB1B6A-AEF1-4ACD-BD61-958570690F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2021-5-19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6CB991-6BD3-42F2-8A94-1903E942543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10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2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76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H="1">
            <a:off x="-3" y="1607131"/>
            <a:ext cx="12221379" cy="3459114"/>
          </a:xfrm>
          <a:prstGeom prst="rect">
            <a:avLst/>
          </a:prstGeom>
          <a:solidFill>
            <a:srgbClr val="0D6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latin typeface="Arial"/>
              <a:ea typeface="微软雅黑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350305"/>
            <a:ext cx="5238257" cy="81748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EC31F8E-7C07-40FF-8907-584BF9D7F9A4}"/>
              </a:ext>
            </a:extLst>
          </p:cNvPr>
          <p:cNvSpPr txBox="1"/>
          <p:nvPr/>
        </p:nvSpPr>
        <p:spPr>
          <a:xfrm>
            <a:off x="5438577" y="2109709"/>
            <a:ext cx="6625896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chemeClr val="bg1"/>
                </a:solidFill>
                <a:effectLst>
                  <a:reflection blurRad="76200" stA="28000" endPos="39000" dist="25400" dir="5400000" sy="-100000" algn="bl" rotWithShape="0"/>
                </a:effectLst>
                <a:latin typeface="+mn-ea"/>
              </a:rPr>
              <a:t>强化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reflection blurRad="76200" stA="28000" endPos="39000" dist="25400" dir="5400000" sy="-100000" algn="bl" rotWithShape="0"/>
                </a:effectLst>
                <a:latin typeface="+mn-ea"/>
              </a:rPr>
              <a:t>规划引领     注重提质增效  </a:t>
            </a:r>
            <a:endParaRPr lang="en-US" altLang="zh-CN" sz="3600" b="1" dirty="0" smtClean="0">
              <a:solidFill>
                <a:schemeClr val="bg1"/>
              </a:solidFill>
              <a:effectLst>
                <a:reflection blurRad="76200" stA="28000" endPos="39000" dist="25400" dir="5400000" sy="-100000" algn="bl" rotWithShape="0"/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spc="-100" dirty="0" smtClean="0">
                <a:solidFill>
                  <a:schemeClr val="bg1"/>
                </a:solidFill>
                <a:effectLst>
                  <a:reflection blurRad="76200" stA="28000" endPos="39000" dist="25400" dir="5400000" sy="-100000" algn="bl" rotWithShape="0"/>
                </a:effectLst>
                <a:latin typeface="+mn-ea"/>
              </a:rPr>
              <a:t>大力推进“十四五”</a:t>
            </a:r>
            <a:r>
              <a:rPr lang="zh-CN" altLang="en-US" sz="3600" b="1" spc="-100" dirty="0">
                <a:solidFill>
                  <a:schemeClr val="bg1"/>
                </a:solidFill>
                <a:effectLst>
                  <a:reflection blurRad="76200" stA="28000" endPos="39000" dist="25400" dir="5400000" sy="-100000" algn="bl" rotWithShape="0"/>
                </a:effectLst>
                <a:latin typeface="+mn-ea"/>
              </a:rPr>
              <a:t>高质量</a:t>
            </a:r>
            <a:r>
              <a:rPr lang="zh-CN" altLang="en-US" sz="3600" b="1" spc="-100" dirty="0" smtClean="0">
                <a:solidFill>
                  <a:schemeClr val="bg1"/>
                </a:solidFill>
                <a:effectLst>
                  <a:reflection blurRad="76200" stA="28000" endPos="39000" dist="25400" dir="5400000" sy="-100000" algn="bl" rotWithShape="0"/>
                </a:effectLst>
                <a:latin typeface="+mn-ea"/>
              </a:rPr>
              <a:t>发展</a:t>
            </a:r>
            <a:endParaRPr lang="zh-CN" altLang="en-US" sz="3600" b="1" spc="-100" dirty="0">
              <a:solidFill>
                <a:schemeClr val="bg1"/>
              </a:solidFill>
              <a:effectLst>
                <a:reflection blurRad="76200" stA="28000" endPos="39000" dist="25400" dir="5400000" sy="-100000" algn="bl" rotWithShape="0"/>
              </a:effectLst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93B3425C-96F4-4410-B9AC-2690BF966487}"/>
              </a:ext>
            </a:extLst>
          </p:cNvPr>
          <p:cNvSpPr txBox="1"/>
          <p:nvPr/>
        </p:nvSpPr>
        <p:spPr>
          <a:xfrm>
            <a:off x="6559906" y="5308132"/>
            <a:ext cx="550456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</a:t>
            </a:r>
            <a:r>
              <a:rPr lang="zh-CN" altLang="en-US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发展规划处（质管办）</a:t>
            </a:r>
            <a:endParaRPr lang="en-US" altLang="zh-CN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2021.05.18</a:t>
            </a:r>
            <a:endParaRPr lang="en-US" altLang="zh-CN" sz="14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607131"/>
            <a:ext cx="5118019" cy="34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6178935"/>
            <a:ext cx="4173918" cy="651383"/>
          </a:xfrm>
          <a:prstGeom prst="rect">
            <a:avLst/>
          </a:prstGeom>
        </p:spPr>
      </p:pic>
      <p:grpSp>
        <p:nvGrpSpPr>
          <p:cNvPr id="17" name="Group 4"/>
          <p:cNvGrpSpPr/>
          <p:nvPr/>
        </p:nvGrpSpPr>
        <p:grpSpPr>
          <a:xfrm>
            <a:off x="1016795" y="1515313"/>
            <a:ext cx="1996440" cy="2526905"/>
            <a:chOff x="952499" y="2375609"/>
            <a:chExt cx="1726909" cy="218575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Rounded Rectangle 5"/>
            <p:cNvSpPr/>
            <p:nvPr/>
          </p:nvSpPr>
          <p:spPr>
            <a:xfrm>
              <a:off x="952499" y="2375609"/>
              <a:ext cx="1726905" cy="394577"/>
            </a:xfrm>
            <a:prstGeom prst="roundRect">
              <a:avLst>
                <a:gd name="adj" fmla="val 20602"/>
              </a:avLst>
            </a:prstGeom>
            <a:solidFill>
              <a:srgbClr val="B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项目标内容</a:t>
              </a:r>
              <a:endPara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olded Corner 6"/>
            <p:cNvSpPr/>
            <p:nvPr/>
          </p:nvSpPr>
          <p:spPr>
            <a:xfrm>
              <a:off x="952503" y="2710417"/>
              <a:ext cx="1726905" cy="1850951"/>
            </a:xfrm>
            <a:prstGeom prst="foldedCorner">
              <a:avLst>
                <a:gd name="adj" fmla="val 33850"/>
              </a:avLst>
            </a:prstGeom>
            <a:solidFill>
              <a:srgbClr val="0B5F83">
                <a:alpha val="6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7"/>
            <p:cNvSpPr/>
            <p:nvPr/>
          </p:nvSpPr>
          <p:spPr>
            <a:xfrm>
              <a:off x="1059283" y="3078642"/>
              <a:ext cx="1542764" cy="87854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1. </a:t>
              </a:r>
              <a:r>
                <a:rPr lang="zh-CN" altLang="zh-CN" sz="2000" dirty="0">
                  <a:solidFill>
                    <a:schemeClr val="bg1"/>
                  </a:solidFill>
                </a:rPr>
                <a:t>办学成效与学生全面发展能力显著提升</a:t>
              </a:r>
            </a:p>
          </p:txBody>
        </p:sp>
      </p:grpSp>
      <p:grpSp>
        <p:nvGrpSpPr>
          <p:cNvPr id="21" name="Group 9"/>
          <p:cNvGrpSpPr/>
          <p:nvPr/>
        </p:nvGrpSpPr>
        <p:grpSpPr>
          <a:xfrm>
            <a:off x="2358373" y="3620261"/>
            <a:ext cx="1996440" cy="2548497"/>
            <a:chOff x="2391518" y="2414864"/>
            <a:chExt cx="1726909" cy="220443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Rounded Rectangle 10"/>
            <p:cNvSpPr/>
            <p:nvPr/>
          </p:nvSpPr>
          <p:spPr>
            <a:xfrm>
              <a:off x="2391518" y="4224721"/>
              <a:ext cx="1726905" cy="394577"/>
            </a:xfrm>
            <a:prstGeom prst="roundRect">
              <a:avLst>
                <a:gd name="adj" fmla="val 20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olded Corner 11"/>
            <p:cNvSpPr/>
            <p:nvPr/>
          </p:nvSpPr>
          <p:spPr>
            <a:xfrm rot="10800000">
              <a:off x="2391522" y="2414864"/>
              <a:ext cx="1726905" cy="1850951"/>
            </a:xfrm>
            <a:prstGeom prst="foldedCorner">
              <a:avLst>
                <a:gd name="adj" fmla="val 33850"/>
              </a:avLst>
            </a:prstGeom>
            <a:solidFill>
              <a:srgbClr val="F19793">
                <a:alpha val="69804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12"/>
            <p:cNvSpPr/>
            <p:nvPr/>
          </p:nvSpPr>
          <p:spPr>
            <a:xfrm>
              <a:off x="2522448" y="2855495"/>
              <a:ext cx="1534955" cy="139768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altLang="zh-CN" spc="-60" dirty="0">
                  <a:solidFill>
                    <a:srgbClr val="002060"/>
                  </a:solidFill>
                </a:rPr>
                <a:t>5. </a:t>
              </a:r>
              <a:r>
                <a:rPr lang="zh-CN" altLang="zh-CN" spc="-60" dirty="0">
                  <a:solidFill>
                    <a:srgbClr val="002060"/>
                  </a:solidFill>
                </a:rPr>
                <a:t>智能化校园建设更加适应教学与管理需要，教育信息化水平大幅提升</a:t>
              </a:r>
            </a:p>
          </p:txBody>
        </p:sp>
      </p:grpSp>
      <p:grpSp>
        <p:nvGrpSpPr>
          <p:cNvPr id="25" name="Group 14"/>
          <p:cNvGrpSpPr/>
          <p:nvPr/>
        </p:nvGrpSpPr>
        <p:grpSpPr>
          <a:xfrm>
            <a:off x="3745990" y="1506832"/>
            <a:ext cx="1996440" cy="2526905"/>
            <a:chOff x="952499" y="2375609"/>
            <a:chExt cx="1726909" cy="218575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6" name="Rounded Rectangle 15"/>
            <p:cNvSpPr/>
            <p:nvPr/>
          </p:nvSpPr>
          <p:spPr>
            <a:xfrm>
              <a:off x="952499" y="2375609"/>
              <a:ext cx="1726905" cy="394577"/>
            </a:xfrm>
            <a:prstGeom prst="roundRect">
              <a:avLst>
                <a:gd name="adj" fmla="val 20602"/>
              </a:avLst>
            </a:prstGeom>
            <a:solidFill>
              <a:srgbClr val="B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olded Corner 16"/>
            <p:cNvSpPr/>
            <p:nvPr/>
          </p:nvSpPr>
          <p:spPr>
            <a:xfrm>
              <a:off x="952503" y="2710417"/>
              <a:ext cx="1726905" cy="1850951"/>
            </a:xfrm>
            <a:prstGeom prst="foldedCorner">
              <a:avLst>
                <a:gd name="adj" fmla="val 33850"/>
              </a:avLst>
            </a:prstGeom>
            <a:solidFill>
              <a:srgbClr val="0B5F83">
                <a:alpha val="6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17"/>
            <p:cNvSpPr/>
            <p:nvPr/>
          </p:nvSpPr>
          <p:spPr>
            <a:xfrm>
              <a:off x="1039047" y="2868381"/>
              <a:ext cx="1522125" cy="127788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2. </a:t>
              </a:r>
              <a:r>
                <a:rPr lang="zh-CN" altLang="zh-CN" dirty="0">
                  <a:solidFill>
                    <a:schemeClr val="bg1"/>
                  </a:solidFill>
                </a:rPr>
                <a:t>人才培养与产业发展更加契合，优质高职教育资源建设取得新突破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19"/>
          <p:cNvGrpSpPr/>
          <p:nvPr/>
        </p:nvGrpSpPr>
        <p:grpSpPr>
          <a:xfrm>
            <a:off x="5057022" y="3642613"/>
            <a:ext cx="1996440" cy="2548497"/>
            <a:chOff x="2391518" y="2414864"/>
            <a:chExt cx="1726909" cy="220443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8" name="Rounded Rectangle 20"/>
            <p:cNvSpPr/>
            <p:nvPr/>
          </p:nvSpPr>
          <p:spPr>
            <a:xfrm>
              <a:off x="2391518" y="4224721"/>
              <a:ext cx="1726905" cy="394577"/>
            </a:xfrm>
            <a:prstGeom prst="roundRect">
              <a:avLst>
                <a:gd name="adj" fmla="val 20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olded Corner 21"/>
            <p:cNvSpPr/>
            <p:nvPr/>
          </p:nvSpPr>
          <p:spPr>
            <a:xfrm rot="10800000">
              <a:off x="2391522" y="2414864"/>
              <a:ext cx="1726905" cy="1850951"/>
            </a:xfrm>
            <a:prstGeom prst="foldedCorner">
              <a:avLst>
                <a:gd name="adj" fmla="val 33850"/>
              </a:avLst>
            </a:prstGeom>
            <a:solidFill>
              <a:srgbClr val="F19793">
                <a:alpha val="69804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22"/>
            <p:cNvSpPr/>
            <p:nvPr/>
          </p:nvSpPr>
          <p:spPr>
            <a:xfrm>
              <a:off x="2536860" y="3172644"/>
              <a:ext cx="1567258" cy="64470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2000" dirty="0">
                  <a:solidFill>
                    <a:srgbClr val="002060"/>
                  </a:solidFill>
                </a:rPr>
                <a:t>6. </a:t>
              </a:r>
              <a:r>
                <a:rPr lang="zh-CN" altLang="zh-CN" sz="2000" dirty="0">
                  <a:solidFill>
                    <a:srgbClr val="002060"/>
                  </a:solidFill>
                </a:rPr>
                <a:t>教育国际化水平大幅提升</a:t>
              </a:r>
              <a:endParaRPr lang="zh-CN" alt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oup 34"/>
          <p:cNvGrpSpPr/>
          <p:nvPr/>
        </p:nvGrpSpPr>
        <p:grpSpPr>
          <a:xfrm>
            <a:off x="6500357" y="1515313"/>
            <a:ext cx="1996440" cy="2526905"/>
            <a:chOff x="952499" y="2375609"/>
            <a:chExt cx="1726909" cy="218575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2" name="Rounded Rectangle 35"/>
            <p:cNvSpPr/>
            <p:nvPr/>
          </p:nvSpPr>
          <p:spPr>
            <a:xfrm>
              <a:off x="952499" y="2375609"/>
              <a:ext cx="1726905" cy="394577"/>
            </a:xfrm>
            <a:prstGeom prst="roundRect">
              <a:avLst>
                <a:gd name="adj" fmla="val 20602"/>
              </a:avLst>
            </a:prstGeom>
            <a:solidFill>
              <a:srgbClr val="B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olded Corner 36"/>
            <p:cNvSpPr/>
            <p:nvPr/>
          </p:nvSpPr>
          <p:spPr>
            <a:xfrm>
              <a:off x="952503" y="2710417"/>
              <a:ext cx="1726905" cy="1850951"/>
            </a:xfrm>
            <a:prstGeom prst="foldedCorner">
              <a:avLst>
                <a:gd name="adj" fmla="val 33850"/>
              </a:avLst>
            </a:prstGeom>
            <a:solidFill>
              <a:srgbClr val="0B5F83">
                <a:alpha val="6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37"/>
            <p:cNvSpPr/>
            <p:nvPr/>
          </p:nvSpPr>
          <p:spPr>
            <a:xfrm>
              <a:off x="1198385" y="2868502"/>
              <a:ext cx="1354119" cy="127788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3. </a:t>
              </a:r>
              <a:r>
                <a:rPr lang="zh-CN" altLang="zh-CN" dirty="0">
                  <a:solidFill>
                    <a:schemeClr val="bg1"/>
                  </a:solidFill>
                </a:rPr>
                <a:t>教职工队伍规模满足学校发展需要，人才队伍建设进一步优化</a:t>
              </a:r>
            </a:p>
          </p:txBody>
        </p:sp>
      </p:grpSp>
      <p:grpSp>
        <p:nvGrpSpPr>
          <p:cNvPr id="48" name="Group 39"/>
          <p:cNvGrpSpPr/>
          <p:nvPr/>
        </p:nvGrpSpPr>
        <p:grpSpPr>
          <a:xfrm>
            <a:off x="7890920" y="3607333"/>
            <a:ext cx="2020175" cy="2548497"/>
            <a:chOff x="2391518" y="2414864"/>
            <a:chExt cx="1747440" cy="220443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1" name="Rounded Rectangle 40"/>
            <p:cNvSpPr/>
            <p:nvPr/>
          </p:nvSpPr>
          <p:spPr>
            <a:xfrm>
              <a:off x="2391518" y="4224721"/>
              <a:ext cx="1726905" cy="394577"/>
            </a:xfrm>
            <a:prstGeom prst="roundRect">
              <a:avLst>
                <a:gd name="adj" fmla="val 20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olded Corner 41"/>
            <p:cNvSpPr/>
            <p:nvPr/>
          </p:nvSpPr>
          <p:spPr>
            <a:xfrm rot="10800000">
              <a:off x="2391522" y="2414864"/>
              <a:ext cx="1726905" cy="1850951"/>
            </a:xfrm>
            <a:prstGeom prst="foldedCorner">
              <a:avLst>
                <a:gd name="adj" fmla="val 33850"/>
              </a:avLst>
            </a:prstGeom>
            <a:solidFill>
              <a:srgbClr val="F19793">
                <a:alpha val="69804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42"/>
            <p:cNvSpPr/>
            <p:nvPr/>
          </p:nvSpPr>
          <p:spPr>
            <a:xfrm>
              <a:off x="2561055" y="3074278"/>
              <a:ext cx="1577903" cy="9584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altLang="zh-CN" sz="2000" dirty="0">
                  <a:solidFill>
                    <a:srgbClr val="002060"/>
                  </a:solidFill>
                </a:rPr>
                <a:t>7. </a:t>
              </a:r>
              <a:r>
                <a:rPr lang="zh-CN" altLang="zh-CN" sz="2000" dirty="0">
                  <a:solidFill>
                    <a:srgbClr val="002060"/>
                  </a:solidFill>
                </a:rPr>
                <a:t>主要服务对象满意度进一步提升</a:t>
              </a:r>
            </a:p>
          </p:txBody>
        </p:sp>
      </p:grpSp>
      <p:grpSp>
        <p:nvGrpSpPr>
          <p:cNvPr id="59" name="Group 4"/>
          <p:cNvGrpSpPr/>
          <p:nvPr/>
        </p:nvGrpSpPr>
        <p:grpSpPr>
          <a:xfrm>
            <a:off x="9269079" y="1506832"/>
            <a:ext cx="1996440" cy="2526905"/>
            <a:chOff x="952499" y="2375609"/>
            <a:chExt cx="1726909" cy="218575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1" name="Rounded Rectangle 5"/>
            <p:cNvSpPr/>
            <p:nvPr/>
          </p:nvSpPr>
          <p:spPr>
            <a:xfrm>
              <a:off x="952499" y="2375609"/>
              <a:ext cx="1726905" cy="394577"/>
            </a:xfrm>
            <a:prstGeom prst="roundRect">
              <a:avLst>
                <a:gd name="adj" fmla="val 20602"/>
              </a:avLst>
            </a:prstGeom>
            <a:solidFill>
              <a:srgbClr val="B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olded Corner 6"/>
            <p:cNvSpPr/>
            <p:nvPr/>
          </p:nvSpPr>
          <p:spPr>
            <a:xfrm>
              <a:off x="952503" y="2710417"/>
              <a:ext cx="1726905" cy="1850951"/>
            </a:xfrm>
            <a:prstGeom prst="foldedCorner">
              <a:avLst>
                <a:gd name="adj" fmla="val 33850"/>
              </a:avLst>
            </a:prstGeom>
            <a:solidFill>
              <a:srgbClr val="0B5F83">
                <a:alpha val="6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7"/>
            <p:cNvSpPr/>
            <p:nvPr/>
          </p:nvSpPr>
          <p:spPr>
            <a:xfrm>
              <a:off x="1104232" y="3017235"/>
              <a:ext cx="1575173" cy="87854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4. </a:t>
              </a:r>
              <a:r>
                <a:rPr lang="zh-CN" altLang="zh-CN" sz="2000" dirty="0">
                  <a:solidFill>
                    <a:schemeClr val="bg1"/>
                  </a:solidFill>
                </a:rPr>
                <a:t>科技创新与社会服务能力显著增强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187280" y="512383"/>
            <a:ext cx="491490" cy="318085"/>
            <a:chOff x="3017520" y="601990"/>
            <a:chExt cx="491490" cy="414010"/>
          </a:xfrm>
        </p:grpSpPr>
        <p:sp>
          <p:nvSpPr>
            <p:cNvPr id="103" name="燕尾形 102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燕尾形 103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燕尾形 104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0" y="375957"/>
            <a:ext cx="5061229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七、</a:t>
            </a: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“十四五” 发展具体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目标</a:t>
            </a:r>
            <a:endParaRPr lang="zh-CN" altLang="en-US" sz="2800" b="1" dirty="0">
              <a:solidFill>
                <a:srgbClr val="152E52"/>
              </a:solidFill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49714" y="152565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目标内容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6707666" y="155024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目标内容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9450923" y="151314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目标内容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548395" y="578028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目标内容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179614" y="5778109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目标内容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265089" y="5807997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目标内容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0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45" name="燕尾形 4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八、“十四五”发展主要任务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725045180"/>
              </p:ext>
            </p:extLst>
          </p:nvPr>
        </p:nvGraphicFramePr>
        <p:xfrm>
          <a:off x="1921831" y="1431526"/>
          <a:ext cx="8128000" cy="446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https://gimg2.baidu.com/image_search/src=http%3A%2F%2Fpic.51yuansu.com%2Fpic3%2Fcover%2F00%2F76%2F46%2F58b8947525397_610.jpg&amp;refer=http%3A%2F%2Fpic.51yuansu.com&amp;app=2002&amp;size=f9999,10000&amp;q=a80&amp;n=0&amp;g=0n&amp;fmt=jpeg?sec=1623809666&amp;t=68410693c0f8e7b59f4839cf5b01c6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91" y="1548370"/>
            <a:ext cx="1177466" cy="1177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16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八、“十四五”发展主要任务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910203" y="1321045"/>
            <a:ext cx="4189192" cy="750127"/>
          </a:xfrm>
          <a:prstGeom prst="roundRect">
            <a:avLst>
              <a:gd name="adj" fmla="val 10000"/>
            </a:avLst>
          </a:prstGeom>
          <a:solidFill>
            <a:srgbClr val="2980B9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23" name="组合 22"/>
          <p:cNvGrpSpPr/>
          <p:nvPr/>
        </p:nvGrpSpPr>
        <p:grpSpPr>
          <a:xfrm>
            <a:off x="4123349" y="1418872"/>
            <a:ext cx="4189192" cy="750127"/>
            <a:chOff x="4072134" y="888531"/>
            <a:chExt cx="1778639" cy="588508"/>
          </a:xfrm>
        </p:grpSpPr>
        <p:sp>
          <p:nvSpPr>
            <p:cNvPr id="39" name="圆角矩形 38"/>
            <p:cNvSpPr/>
            <p:nvPr/>
          </p:nvSpPr>
          <p:spPr>
            <a:xfrm>
              <a:off x="4072134" y="888531"/>
              <a:ext cx="1778639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2980B9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圆角矩形 5"/>
            <p:cNvSpPr/>
            <p:nvPr/>
          </p:nvSpPr>
          <p:spPr>
            <a:xfrm>
              <a:off x="4089371" y="905768"/>
              <a:ext cx="1744165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id-ID" sz="2000" kern="1200" dirty="0" smtClean="0">
                  <a:solidFill>
                    <a:srgbClr val="002060"/>
                  </a:solidFill>
                  <a:latin typeface="Calibri" panose="020F0502020204030204"/>
                </a:rPr>
                <a:t>  </a:t>
              </a:r>
              <a:r>
                <a:rPr lang="zh-CN" altLang="en-US" sz="2000" dirty="0" smtClean="0">
                  <a:solidFill>
                    <a:srgbClr val="002060"/>
                  </a:solidFill>
                  <a:latin typeface="Calibri" panose="020F0502020204030204"/>
                </a:rPr>
                <a:t>（二）</a:t>
              </a:r>
              <a:r>
                <a:rPr lang="zh-CN" altLang="zh-CN" sz="2000" b="1" kern="1200" baseline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推进治理体系高水平建设，</a:t>
              </a:r>
              <a:endParaRPr lang="en-US" altLang="zh-CN" sz="2000" b="1" kern="12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kern="1200" baseline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提升内部治理效能</a:t>
              </a:r>
              <a:endParaRPr lang="en-US" sz="2000" b="1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2325695" y="2606344"/>
            <a:ext cx="1923403" cy="622859"/>
          </a:xfrm>
          <a:prstGeom prst="roundRect">
            <a:avLst>
              <a:gd name="adj" fmla="val 10000"/>
            </a:avLst>
          </a:prstGeom>
          <a:solidFill>
            <a:srgbClr val="C0392B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25" name="组合 24"/>
          <p:cNvGrpSpPr/>
          <p:nvPr/>
        </p:nvGrpSpPr>
        <p:grpSpPr>
          <a:xfrm>
            <a:off x="2428671" y="2704172"/>
            <a:ext cx="1923403" cy="622859"/>
            <a:chOff x="1299804" y="2052928"/>
            <a:chExt cx="1923403" cy="622859"/>
          </a:xfrm>
        </p:grpSpPr>
        <p:sp>
          <p:nvSpPr>
            <p:cNvPr id="37" name="圆角矩形 36"/>
            <p:cNvSpPr/>
            <p:nvPr/>
          </p:nvSpPr>
          <p:spPr>
            <a:xfrm>
              <a:off x="1299804" y="2052928"/>
              <a:ext cx="1923403" cy="622859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C0392B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圆角矩形 8"/>
            <p:cNvSpPr/>
            <p:nvPr/>
          </p:nvSpPr>
          <p:spPr>
            <a:xfrm>
              <a:off x="1318047" y="2071171"/>
              <a:ext cx="1886917" cy="586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solidFill>
                    <a:srgbClr val="002060"/>
                  </a:solidFill>
                  <a:latin typeface="Calibri" panose="020F0502020204030204"/>
                </a:rPr>
                <a:t>  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  <a:r>
                <a:rPr kumimoji="0" lang="zh-CN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项举措</a:t>
              </a:r>
              <a:endParaRPr lang="en-US" sz="20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7478098" y="2606344"/>
            <a:ext cx="1923403" cy="622859"/>
          </a:xfrm>
          <a:prstGeom prst="roundRect">
            <a:avLst>
              <a:gd name="adj" fmla="val 10000"/>
            </a:avLst>
          </a:prstGeom>
          <a:solidFill>
            <a:srgbClr val="9BBB59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27" name="组合 26"/>
          <p:cNvGrpSpPr/>
          <p:nvPr/>
        </p:nvGrpSpPr>
        <p:grpSpPr>
          <a:xfrm>
            <a:off x="7581075" y="2704172"/>
            <a:ext cx="1923403" cy="622859"/>
            <a:chOff x="6397123" y="2052928"/>
            <a:chExt cx="1923403" cy="622859"/>
          </a:xfrm>
        </p:grpSpPr>
        <p:sp>
          <p:nvSpPr>
            <p:cNvPr id="28" name="圆角矩形 27"/>
            <p:cNvSpPr/>
            <p:nvPr/>
          </p:nvSpPr>
          <p:spPr>
            <a:xfrm>
              <a:off x="6397123" y="2052928"/>
              <a:ext cx="1923403" cy="622859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9BBB59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圆角矩形 11"/>
            <p:cNvSpPr/>
            <p:nvPr/>
          </p:nvSpPr>
          <p:spPr>
            <a:xfrm>
              <a:off x="6415366" y="2071171"/>
              <a:ext cx="1886917" cy="586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solidFill>
                    <a:srgbClr val="002060"/>
                  </a:solidFill>
                  <a:latin typeface="Calibri" panose="020F0502020204030204"/>
                </a:rPr>
                <a:t>  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  <a:r>
                <a:rPr kumimoji="0" lang="zh-CN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项重点工程</a:t>
              </a:r>
              <a:endParaRPr lang="en-US" sz="20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1093681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4B2C50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42" name="组合 41"/>
          <p:cNvGrpSpPr/>
          <p:nvPr/>
        </p:nvGrpSpPr>
        <p:grpSpPr>
          <a:xfrm>
            <a:off x="1196657" y="3869995"/>
            <a:ext cx="857462" cy="1879486"/>
            <a:chOff x="108525" y="3716509"/>
            <a:chExt cx="926785" cy="588508"/>
          </a:xfrm>
        </p:grpSpPr>
        <p:sp>
          <p:nvSpPr>
            <p:cNvPr id="78" name="圆角矩形 77"/>
            <p:cNvSpPr/>
            <p:nvPr/>
          </p:nvSpPr>
          <p:spPr>
            <a:xfrm>
              <a:off x="108525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4B2C5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圆角矩形 5"/>
            <p:cNvSpPr/>
            <p:nvPr/>
          </p:nvSpPr>
          <p:spPr>
            <a:xfrm>
              <a:off x="125762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kern="1200" dirty="0" smtClean="0">
                  <a:solidFill>
                    <a:srgbClr val="002060"/>
                  </a:solidFill>
                  <a:latin typeface="Calibri" panose="020F0502020204030204"/>
                </a:rPr>
                <a:t>  </a:t>
              </a:r>
              <a:r>
                <a:rPr kumimoji="0" 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1.</a:t>
              </a:r>
              <a:r>
                <a:rPr kumimoji="0" lang="zh-CN" alt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构建多元共治的治理格局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43" name="圆角矩形 42"/>
          <p:cNvSpPr/>
          <p:nvPr/>
        </p:nvSpPr>
        <p:spPr>
          <a:xfrm>
            <a:off x="2226419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4B2C50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44" name="组合 43"/>
          <p:cNvGrpSpPr/>
          <p:nvPr/>
        </p:nvGrpSpPr>
        <p:grpSpPr>
          <a:xfrm>
            <a:off x="2329395" y="3869995"/>
            <a:ext cx="857462" cy="1879486"/>
            <a:chOff x="1241263" y="3716509"/>
            <a:chExt cx="926785" cy="588508"/>
          </a:xfrm>
        </p:grpSpPr>
        <p:sp>
          <p:nvSpPr>
            <p:cNvPr id="76" name="圆角矩形 75"/>
            <p:cNvSpPr/>
            <p:nvPr/>
          </p:nvSpPr>
          <p:spPr>
            <a:xfrm>
              <a:off x="1241263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4B2C5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圆角矩形 8"/>
            <p:cNvSpPr/>
            <p:nvPr/>
          </p:nvSpPr>
          <p:spPr>
            <a:xfrm>
              <a:off x="1258500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kern="1200" dirty="0" smtClean="0">
                  <a:solidFill>
                    <a:srgbClr val="002060"/>
                  </a:solidFill>
                  <a:latin typeface="Calibri" panose="020F0502020204030204"/>
                </a:rPr>
                <a:t>  </a:t>
              </a:r>
              <a:r>
                <a:rPr kumimoji="0" 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2.</a:t>
              </a:r>
              <a:r>
                <a:rPr kumimoji="0" lang="zh-CN" alt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构建系统完备的治理制度体系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3359156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4B2C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组合 45"/>
          <p:cNvGrpSpPr/>
          <p:nvPr/>
        </p:nvGrpSpPr>
        <p:grpSpPr>
          <a:xfrm>
            <a:off x="3462132" y="3869995"/>
            <a:ext cx="857462" cy="1879486"/>
            <a:chOff x="2374000" y="3716509"/>
            <a:chExt cx="926785" cy="588508"/>
          </a:xfrm>
        </p:grpSpPr>
        <p:sp>
          <p:nvSpPr>
            <p:cNvPr id="74" name="圆角矩形 73"/>
            <p:cNvSpPr/>
            <p:nvPr/>
          </p:nvSpPr>
          <p:spPr>
            <a:xfrm>
              <a:off x="2374000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4B2C5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圆角矩形 11"/>
            <p:cNvSpPr/>
            <p:nvPr/>
          </p:nvSpPr>
          <p:spPr>
            <a:xfrm>
              <a:off x="2391237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3.</a:t>
              </a:r>
              <a:r>
                <a:rPr kumimoji="0" lang="zh-CN" alt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推进内部质量保证体系建设与运行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4491893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4B2C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8" name="组合 47"/>
          <p:cNvGrpSpPr/>
          <p:nvPr/>
        </p:nvGrpSpPr>
        <p:grpSpPr>
          <a:xfrm>
            <a:off x="4594870" y="3869995"/>
            <a:ext cx="857462" cy="1879486"/>
            <a:chOff x="3506738" y="3716509"/>
            <a:chExt cx="926785" cy="588508"/>
          </a:xfrm>
        </p:grpSpPr>
        <p:sp>
          <p:nvSpPr>
            <p:cNvPr id="72" name="圆角矩形 71"/>
            <p:cNvSpPr/>
            <p:nvPr/>
          </p:nvSpPr>
          <p:spPr>
            <a:xfrm>
              <a:off x="3506738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4B2C5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圆角矩形 14"/>
            <p:cNvSpPr/>
            <p:nvPr/>
          </p:nvSpPr>
          <p:spPr>
            <a:xfrm>
              <a:off x="3523975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4.</a:t>
              </a:r>
              <a:r>
                <a:rPr kumimoji="0" lang="zh-CN" alt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提升综合服务保障能力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5624631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F39C12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53" name="组合 52"/>
          <p:cNvGrpSpPr/>
          <p:nvPr/>
        </p:nvGrpSpPr>
        <p:grpSpPr>
          <a:xfrm>
            <a:off x="5727607" y="3869995"/>
            <a:ext cx="857462" cy="1879486"/>
            <a:chOff x="4639475" y="3716509"/>
            <a:chExt cx="926785" cy="588508"/>
          </a:xfrm>
        </p:grpSpPr>
        <p:sp>
          <p:nvSpPr>
            <p:cNvPr id="70" name="圆角矩形 69"/>
            <p:cNvSpPr/>
            <p:nvPr/>
          </p:nvSpPr>
          <p:spPr>
            <a:xfrm>
              <a:off x="4639475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圆角矩形 17"/>
            <p:cNvSpPr/>
            <p:nvPr/>
          </p:nvSpPr>
          <p:spPr>
            <a:xfrm>
              <a:off x="4656712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kern="1200" dirty="0" smtClean="0">
                  <a:solidFill>
                    <a:srgbClr val="002060"/>
                  </a:solidFill>
                  <a:latin typeface="Calibri" panose="020F0502020204030204"/>
                </a:rPr>
                <a:t>  </a:t>
              </a:r>
              <a:r>
                <a:rPr lang="en-US" altLang="zh-CN" sz="1600" kern="1200" dirty="0" smtClean="0">
                  <a:solidFill>
                    <a:srgbClr val="002060"/>
                  </a:solidFill>
                </a:rPr>
                <a:t>1.</a:t>
              </a:r>
              <a:r>
                <a:rPr lang="zh-CN" altLang="zh-CN" sz="1600" kern="1200" dirty="0" smtClean="0">
                  <a:solidFill>
                    <a:srgbClr val="002060"/>
                  </a:solidFill>
                </a:rPr>
                <a:t>“示范职教集团”创建工程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圆角矩形 53"/>
          <p:cNvSpPr/>
          <p:nvPr/>
        </p:nvSpPr>
        <p:spPr>
          <a:xfrm>
            <a:off x="6757368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F39C12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55" name="组合 54"/>
          <p:cNvGrpSpPr/>
          <p:nvPr/>
        </p:nvGrpSpPr>
        <p:grpSpPr>
          <a:xfrm>
            <a:off x="6860344" y="3869995"/>
            <a:ext cx="857462" cy="1879486"/>
            <a:chOff x="5772212" y="3716509"/>
            <a:chExt cx="926785" cy="588508"/>
          </a:xfrm>
        </p:grpSpPr>
        <p:sp>
          <p:nvSpPr>
            <p:cNvPr id="68" name="圆角矩形 67"/>
            <p:cNvSpPr/>
            <p:nvPr/>
          </p:nvSpPr>
          <p:spPr>
            <a:xfrm>
              <a:off x="5772212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圆角矩形 20"/>
            <p:cNvSpPr/>
            <p:nvPr/>
          </p:nvSpPr>
          <p:spPr>
            <a:xfrm>
              <a:off x="5789449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>
                  <a:solidFill>
                    <a:srgbClr val="002060"/>
                  </a:solidFill>
                </a:rPr>
                <a:t>2.</a:t>
              </a:r>
              <a:r>
                <a:rPr lang="zh-CN" altLang="zh-CN" sz="1600" kern="1200" dirty="0" smtClean="0">
                  <a:solidFill>
                    <a:srgbClr val="002060"/>
                  </a:solidFill>
                </a:rPr>
                <a:t>财务资产管理提质增效工程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7890106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F39C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7" name="组合 56"/>
          <p:cNvGrpSpPr/>
          <p:nvPr/>
        </p:nvGrpSpPr>
        <p:grpSpPr>
          <a:xfrm>
            <a:off x="7993082" y="3869995"/>
            <a:ext cx="857462" cy="1879486"/>
            <a:chOff x="6904950" y="3716509"/>
            <a:chExt cx="926785" cy="588508"/>
          </a:xfrm>
        </p:grpSpPr>
        <p:sp>
          <p:nvSpPr>
            <p:cNvPr id="66" name="圆角矩形 65"/>
            <p:cNvSpPr/>
            <p:nvPr/>
          </p:nvSpPr>
          <p:spPr>
            <a:xfrm>
              <a:off x="6904950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圆角矩形 23"/>
            <p:cNvSpPr/>
            <p:nvPr/>
          </p:nvSpPr>
          <p:spPr>
            <a:xfrm>
              <a:off x="6922187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>
                  <a:solidFill>
                    <a:srgbClr val="002060"/>
                  </a:solidFill>
                </a:rPr>
                <a:t>3.</a:t>
              </a:r>
              <a:r>
                <a:rPr lang="zh-CN" altLang="zh-CN" sz="1600" kern="1200" dirty="0" smtClean="0">
                  <a:solidFill>
                    <a:srgbClr val="002060"/>
                  </a:solidFill>
                </a:rPr>
                <a:t>节约型美丽校园和平安校园创建工程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圆角矩形 57"/>
          <p:cNvSpPr/>
          <p:nvPr/>
        </p:nvSpPr>
        <p:spPr>
          <a:xfrm>
            <a:off x="9022843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F39C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9" name="组合 58"/>
          <p:cNvGrpSpPr/>
          <p:nvPr/>
        </p:nvGrpSpPr>
        <p:grpSpPr>
          <a:xfrm>
            <a:off x="9125819" y="3869995"/>
            <a:ext cx="857462" cy="1879486"/>
            <a:chOff x="8037687" y="3716509"/>
            <a:chExt cx="926785" cy="588508"/>
          </a:xfrm>
        </p:grpSpPr>
        <p:sp>
          <p:nvSpPr>
            <p:cNvPr id="64" name="圆角矩形 63"/>
            <p:cNvSpPr/>
            <p:nvPr/>
          </p:nvSpPr>
          <p:spPr>
            <a:xfrm>
              <a:off x="8037687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圆角矩形 26"/>
            <p:cNvSpPr/>
            <p:nvPr/>
          </p:nvSpPr>
          <p:spPr>
            <a:xfrm>
              <a:off x="8054924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>
                  <a:solidFill>
                    <a:srgbClr val="002060"/>
                  </a:solidFill>
                </a:rPr>
                <a:t>4.</a:t>
              </a:r>
              <a:r>
                <a:rPr lang="zh-CN" altLang="zh-CN" sz="1600" kern="1200" dirty="0" smtClean="0">
                  <a:solidFill>
                    <a:srgbClr val="002060"/>
                  </a:solidFill>
                </a:rPr>
                <a:t>双回路供电保障与电力增容工程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10155581" y="3772168"/>
            <a:ext cx="857462" cy="1879486"/>
          </a:xfrm>
          <a:prstGeom prst="roundRect">
            <a:avLst>
              <a:gd name="adj" fmla="val 10000"/>
            </a:avLst>
          </a:prstGeom>
          <a:solidFill>
            <a:srgbClr val="F39C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1" name="组合 60"/>
          <p:cNvGrpSpPr/>
          <p:nvPr/>
        </p:nvGrpSpPr>
        <p:grpSpPr>
          <a:xfrm>
            <a:off x="10258557" y="3869995"/>
            <a:ext cx="857462" cy="1879486"/>
            <a:chOff x="9170425" y="3716509"/>
            <a:chExt cx="926785" cy="588508"/>
          </a:xfrm>
        </p:grpSpPr>
        <p:sp>
          <p:nvSpPr>
            <p:cNvPr id="62" name="圆角矩形 61"/>
            <p:cNvSpPr/>
            <p:nvPr/>
          </p:nvSpPr>
          <p:spPr>
            <a:xfrm>
              <a:off x="9170425" y="3716509"/>
              <a:ext cx="926785" cy="588508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圆角矩形 29"/>
            <p:cNvSpPr/>
            <p:nvPr/>
          </p:nvSpPr>
          <p:spPr>
            <a:xfrm>
              <a:off x="9187662" y="3733746"/>
              <a:ext cx="892311" cy="554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>
                  <a:solidFill>
                    <a:srgbClr val="002060"/>
                  </a:solidFill>
                </a:rPr>
                <a:t>5.</a:t>
              </a:r>
              <a:r>
                <a:rPr lang="zh-CN" altLang="zh-CN" sz="1600" kern="1200" dirty="0" smtClean="0">
                  <a:solidFill>
                    <a:srgbClr val="002060"/>
                  </a:solidFill>
                </a:rPr>
                <a:t>轨道交通产教融合实训基地基本建设工程</a:t>
              </a:r>
              <a:endParaRPr lang="en-US" sz="1600" kern="12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42481" y="2412694"/>
            <a:ext cx="5200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556252" y="3567628"/>
            <a:ext cx="9028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119191" y="2168999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556252" y="3567628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2655150" y="3567628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797153" y="3567628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4920624" y="3584152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6070282" y="3584152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7195365" y="3584152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8317086" y="3567628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451574" y="3567628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0584312" y="3573136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3342481" y="2412694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542776" y="2415384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3346388" y="3324768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42776" y="3330276"/>
            <a:ext cx="0" cy="24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7474" y="-679383"/>
            <a:ext cx="11557882" cy="7532807"/>
            <a:chOff x="647474" y="-679383"/>
            <a:chExt cx="11557882" cy="7532807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xmlns="" id="{F3F63797-E9F0-46CA-B97D-2F4C54A7A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582"/>
            <a:stretch>
              <a:fillRect/>
            </a:stretch>
          </p:blipFill>
          <p:spPr>
            <a:xfrm flipH="1">
              <a:off x="5725882" y="-4577"/>
              <a:ext cx="6479474" cy="6858001"/>
            </a:xfrm>
            <a:custGeom>
              <a:avLst/>
              <a:gdLst>
                <a:gd name="connsiteX0" fmla="*/ 6479473 w 6479473"/>
                <a:gd name="connsiteY0" fmla="*/ 0 h 6858000"/>
                <a:gd name="connsiteX1" fmla="*/ 0 w 6479473"/>
                <a:gd name="connsiteY1" fmla="*/ 0 h 6858000"/>
                <a:gd name="connsiteX2" fmla="*/ 0 w 6479473"/>
                <a:gd name="connsiteY2" fmla="*/ 6858000 h 6858000"/>
                <a:gd name="connsiteX3" fmla="*/ 6479473 w 64794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473" h="6858000">
                  <a:moveTo>
                    <a:pt x="647947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79473" y="6858000"/>
                  </a:lnTo>
                  <a:close/>
                </a:path>
              </a:pathLst>
            </a:cu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xmlns="" id="{DCFBAD05-E0B9-4421-B234-0E319C76D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7686" r="5622"/>
            <a:stretch>
              <a:fillRect/>
            </a:stretch>
          </p:blipFill>
          <p:spPr>
            <a:xfrm>
              <a:off x="647474" y="-679383"/>
              <a:ext cx="10838995" cy="4959310"/>
            </a:xfrm>
            <a:custGeom>
              <a:avLst/>
              <a:gdLst>
                <a:gd name="connsiteX0" fmla="*/ 0 w 10838995"/>
                <a:gd name="connsiteY0" fmla="*/ 0 h 4959310"/>
                <a:gd name="connsiteX1" fmla="*/ 10838995 w 10838995"/>
                <a:gd name="connsiteY1" fmla="*/ 0 h 4959310"/>
                <a:gd name="connsiteX2" fmla="*/ 10838995 w 10838995"/>
                <a:gd name="connsiteY2" fmla="*/ 4959310 h 4959310"/>
                <a:gd name="connsiteX3" fmla="*/ 0 w 10838995"/>
                <a:gd name="connsiteY3" fmla="*/ 4959310 h 495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8995" h="4959310">
                  <a:moveTo>
                    <a:pt x="0" y="0"/>
                  </a:moveTo>
                  <a:lnTo>
                    <a:pt x="10838995" y="0"/>
                  </a:lnTo>
                  <a:lnTo>
                    <a:pt x="10838995" y="4959310"/>
                  </a:lnTo>
                  <a:lnTo>
                    <a:pt x="0" y="4959310"/>
                  </a:lnTo>
                  <a:close/>
                </a:path>
              </a:pathLst>
            </a:custGeom>
          </p:spPr>
        </p:pic>
      </p:grpSp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八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、“十四五”发展主要任务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052324818"/>
              </p:ext>
            </p:extLst>
          </p:nvPr>
        </p:nvGraphicFramePr>
        <p:xfrm>
          <a:off x="2666419" y="1299992"/>
          <a:ext cx="8128000" cy="461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1675782" y="2371305"/>
            <a:ext cx="1027261" cy="3509858"/>
            <a:chOff x="720612" y="1017307"/>
            <a:chExt cx="1226830" cy="12857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圆角矩形 22"/>
            <p:cNvSpPr/>
            <p:nvPr/>
          </p:nvSpPr>
          <p:spPr>
            <a:xfrm>
              <a:off x="720612" y="1017307"/>
              <a:ext cx="1226830" cy="128576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圆角矩形 4"/>
            <p:cNvSpPr/>
            <p:nvPr/>
          </p:nvSpPr>
          <p:spPr>
            <a:xfrm>
              <a:off x="798100" y="1053240"/>
              <a:ext cx="1096713" cy="1213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dirty="0" smtClean="0"/>
                <a:t>（三）推进</a:t>
              </a:r>
              <a:r>
                <a:rPr lang="zh-CN" altLang="en-US" dirty="0"/>
                <a:t>师资队伍高水平建设，</a:t>
              </a:r>
            </a:p>
            <a:p>
              <a:pPr lvl="0" algn="ctr" defTabSz="800100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dirty="0"/>
                <a:t>提升人才强校核心竞争力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 flipV="1">
            <a:off x="2703043" y="2974555"/>
            <a:ext cx="679135" cy="115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03043" y="4126233"/>
            <a:ext cx="679135" cy="1150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八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、“十四五”发展主要任务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884358" y="1243926"/>
            <a:ext cx="10454160" cy="4571136"/>
            <a:chOff x="884358" y="1243926"/>
            <a:chExt cx="10454160" cy="4571136"/>
          </a:xfrm>
        </p:grpSpPr>
        <p:sp>
          <p:nvSpPr>
            <p:cNvPr id="23" name="圆角矩形 22"/>
            <p:cNvSpPr/>
            <p:nvPr/>
          </p:nvSpPr>
          <p:spPr>
            <a:xfrm>
              <a:off x="3359353" y="1243926"/>
              <a:ext cx="4189192" cy="750127"/>
            </a:xfrm>
            <a:prstGeom prst="roundRect">
              <a:avLst>
                <a:gd name="adj" fmla="val 10000"/>
              </a:avLst>
            </a:prstGeom>
            <a:solidFill>
              <a:srgbClr val="2980B9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24" name="组合 23"/>
            <p:cNvGrpSpPr/>
            <p:nvPr/>
          </p:nvGrpSpPr>
          <p:grpSpPr>
            <a:xfrm>
              <a:off x="3572499" y="1341753"/>
              <a:ext cx="4189192" cy="750127"/>
              <a:chOff x="4072134" y="888531"/>
              <a:chExt cx="1778639" cy="588508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072134" y="888531"/>
                <a:ext cx="1778639" cy="588508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2980B9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圆角矩形 5"/>
              <p:cNvSpPr/>
              <p:nvPr/>
            </p:nvSpPr>
            <p:spPr>
              <a:xfrm>
                <a:off x="4089371" y="905768"/>
                <a:ext cx="1744165" cy="5540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spcBef>
                    <a:spcPct val="0"/>
                  </a:spcBef>
                </a:pPr>
                <a:r>
                  <a:rPr lang="id-ID" sz="2000" kern="1200" dirty="0" smtClean="0">
                    <a:solidFill>
                      <a:srgbClr val="002060"/>
                    </a:solidFill>
                    <a:latin typeface="Calibri" panose="020F0502020204030204"/>
                  </a:rPr>
                  <a:t>  </a:t>
                </a:r>
                <a:r>
                  <a:rPr lang="zh-CN" altLang="en-US" sz="2000" dirty="0" smtClean="0">
                    <a:solidFill>
                      <a:srgbClr val="002060"/>
                    </a:solidFill>
                    <a:latin typeface="Calibri" panose="020F0502020204030204"/>
                  </a:rPr>
                  <a:t>（四）</a:t>
                </a:r>
                <a:r>
                  <a:rPr lang="zh-CN" alt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推进专业（群）高水平建设，</a:t>
                </a:r>
              </a:p>
              <a:p>
                <a:pPr lvl="0" algn="ctr" defTabSz="533400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提升人才培养质量</a:t>
                </a: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>
              <a:off x="1873998" y="2529225"/>
              <a:ext cx="1923403" cy="622859"/>
            </a:xfrm>
            <a:prstGeom prst="roundRect">
              <a:avLst>
                <a:gd name="adj" fmla="val 10000"/>
              </a:avLst>
            </a:prstGeom>
            <a:solidFill>
              <a:srgbClr val="C0392B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28" name="组合 27"/>
            <p:cNvGrpSpPr/>
            <p:nvPr/>
          </p:nvGrpSpPr>
          <p:grpSpPr>
            <a:xfrm>
              <a:off x="1976974" y="2627053"/>
              <a:ext cx="1923403" cy="622859"/>
              <a:chOff x="1299804" y="2052928"/>
              <a:chExt cx="1923403" cy="622859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299804" y="2052928"/>
                <a:ext cx="1923403" cy="622859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C0392B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圆角矩形 8"/>
              <p:cNvSpPr/>
              <p:nvPr/>
            </p:nvSpPr>
            <p:spPr>
              <a:xfrm>
                <a:off x="1318047" y="2071171"/>
                <a:ext cx="1886917" cy="586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000" kern="1200" dirty="0" smtClean="0">
                    <a:solidFill>
                      <a:srgbClr val="002060"/>
                    </a:solidFill>
                    <a:latin typeface="Calibri" panose="020F0502020204030204"/>
                  </a:rPr>
                  <a:t>  </a:t>
                </a:r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4</a:t>
                </a:r>
                <a:r>
                  <a:rPr kumimoji="0" lang="zh-CN" alt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项举措</a:t>
                </a:r>
                <a:endParaRPr lang="en-US" sz="2000" kern="1200" dirty="0">
                  <a:solidFill>
                    <a:srgbClr val="00206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9" name="圆角矩形 38"/>
            <p:cNvSpPr/>
            <p:nvPr/>
          </p:nvSpPr>
          <p:spPr>
            <a:xfrm>
              <a:off x="6927248" y="2529225"/>
              <a:ext cx="1923403" cy="622859"/>
            </a:xfrm>
            <a:prstGeom prst="roundRect">
              <a:avLst>
                <a:gd name="adj" fmla="val 1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40" name="组合 39"/>
            <p:cNvGrpSpPr/>
            <p:nvPr/>
          </p:nvGrpSpPr>
          <p:grpSpPr>
            <a:xfrm>
              <a:off x="7030225" y="2627053"/>
              <a:ext cx="1923403" cy="622859"/>
              <a:chOff x="6397123" y="2052928"/>
              <a:chExt cx="1923403" cy="622859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6397123" y="2052928"/>
                <a:ext cx="1923403" cy="622859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9BBB59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圆角矩形 11"/>
              <p:cNvSpPr/>
              <p:nvPr/>
            </p:nvSpPr>
            <p:spPr>
              <a:xfrm>
                <a:off x="6415366" y="2071171"/>
                <a:ext cx="1886917" cy="586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000" kern="1200" dirty="0" smtClean="0">
                    <a:solidFill>
                      <a:srgbClr val="002060"/>
                    </a:solidFill>
                    <a:latin typeface="Calibri" panose="020F0502020204030204"/>
                  </a:rPr>
                  <a:t>  </a:t>
                </a:r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7</a:t>
                </a:r>
                <a:r>
                  <a:rPr kumimoji="0" lang="zh-CN" alt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项重点工程</a:t>
                </a:r>
                <a:endParaRPr lang="en-US" sz="2000" kern="1200" dirty="0">
                  <a:solidFill>
                    <a:srgbClr val="002060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87" name="直接连接符 86"/>
            <p:cNvCxnSpPr/>
            <p:nvPr/>
          </p:nvCxnSpPr>
          <p:spPr>
            <a:xfrm>
              <a:off x="1261601" y="3490509"/>
              <a:ext cx="96371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884358" y="3490509"/>
              <a:ext cx="857462" cy="2324553"/>
              <a:chOff x="675035" y="3567628"/>
              <a:chExt cx="857462" cy="2324553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675035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4B2C5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grpSp>
            <p:nvGrpSpPr>
              <p:cNvPr id="44" name="组合 43"/>
              <p:cNvGrpSpPr/>
              <p:nvPr/>
            </p:nvGrpSpPr>
            <p:grpSpPr>
              <a:xfrm>
                <a:off x="778011" y="3869995"/>
                <a:ext cx="754486" cy="2022186"/>
                <a:chOff x="108525" y="3716509"/>
                <a:chExt cx="926785" cy="588508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108525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4B2C5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1" name="圆角矩形 5"/>
                <p:cNvSpPr/>
                <p:nvPr/>
              </p:nvSpPr>
              <p:spPr>
                <a:xfrm>
                  <a:off x="125762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1.</a:t>
                  </a:r>
                  <a:r>
                    <a:rPr lang="zh-CN" altLang="en-US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提高专业建设与产业发展适配</a:t>
                  </a:r>
                  <a:r>
                    <a:rPr lang="zh-CN" altLang="en-US" sz="1600" dirty="0" smtClean="0">
                      <a:solidFill>
                        <a:srgbClr val="002060"/>
                      </a:solidFill>
                      <a:latin typeface="Calibri" panose="020F0502020204030204"/>
                    </a:rPr>
                    <a:t>度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89" name="直接连接符 88"/>
              <p:cNvCxnSpPr/>
              <p:nvPr/>
            </p:nvCxnSpPr>
            <p:spPr>
              <a:xfrm>
                <a:off x="1060487" y="3567628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组合 120"/>
            <p:cNvGrpSpPr/>
            <p:nvPr/>
          </p:nvGrpSpPr>
          <p:grpSpPr>
            <a:xfrm>
              <a:off x="1851841" y="3490509"/>
              <a:ext cx="857462" cy="2324553"/>
              <a:chOff x="1719637" y="3567628"/>
              <a:chExt cx="857462" cy="2324553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719637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4B2C5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grpSp>
            <p:nvGrpSpPr>
              <p:cNvPr id="54" name="组合 53"/>
              <p:cNvGrpSpPr/>
              <p:nvPr/>
            </p:nvGrpSpPr>
            <p:grpSpPr>
              <a:xfrm>
                <a:off x="1822613" y="3869995"/>
                <a:ext cx="754486" cy="2022186"/>
                <a:chOff x="1241263" y="3716509"/>
                <a:chExt cx="926785" cy="588508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241263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4B2C5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6" name="圆角矩形 8"/>
                <p:cNvSpPr/>
                <p:nvPr/>
              </p:nvSpPr>
              <p:spPr>
                <a:xfrm>
                  <a:off x="1258500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d-ID" sz="1600" kern="1200" dirty="0" smtClean="0">
                      <a:solidFill>
                        <a:srgbClr val="002060"/>
                      </a:solidFill>
                      <a:latin typeface="Calibri" panose="020F0502020204030204"/>
                    </a:rPr>
                    <a:t>  </a:t>
                  </a:r>
                  <a:r>
                    <a:rPr lang="en-US" altLang="zh-CN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2.</a:t>
                  </a:r>
                  <a:r>
                    <a:rPr lang="zh-CN" altLang="en-US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深化产教融合与校企</a:t>
                  </a:r>
                  <a:r>
                    <a:rPr lang="zh-CN" altLang="en-US" sz="1600" dirty="0" smtClean="0">
                      <a:solidFill>
                        <a:srgbClr val="002060"/>
                      </a:solidFill>
                      <a:latin typeface="Calibri" panose="020F0502020204030204"/>
                    </a:rPr>
                    <a:t>合作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0" name="直接连接符 89"/>
              <p:cNvCxnSpPr/>
              <p:nvPr/>
            </p:nvCxnSpPr>
            <p:spPr>
              <a:xfrm>
                <a:off x="2104300" y="3567628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组合 119"/>
            <p:cNvGrpSpPr/>
            <p:nvPr/>
          </p:nvGrpSpPr>
          <p:grpSpPr>
            <a:xfrm>
              <a:off x="2808306" y="3490509"/>
              <a:ext cx="857462" cy="2324553"/>
              <a:chOff x="2786272" y="3567628"/>
              <a:chExt cx="857462" cy="2324553"/>
            </a:xfrm>
          </p:grpSpPr>
          <p:sp>
            <p:nvSpPr>
              <p:cNvPr id="57" name="圆角矩形 56"/>
              <p:cNvSpPr/>
              <p:nvPr/>
            </p:nvSpPr>
            <p:spPr>
              <a:xfrm>
                <a:off x="2786272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4B2C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58" name="组合 57"/>
              <p:cNvGrpSpPr/>
              <p:nvPr/>
            </p:nvGrpSpPr>
            <p:grpSpPr>
              <a:xfrm>
                <a:off x="2889248" y="3869995"/>
                <a:ext cx="754486" cy="2022186"/>
                <a:chOff x="2374000" y="3716509"/>
                <a:chExt cx="926785" cy="588508"/>
              </a:xfrm>
            </p:grpSpPr>
            <p:sp>
              <p:nvSpPr>
                <p:cNvPr id="59" name="圆角矩形 58"/>
                <p:cNvSpPr/>
                <p:nvPr/>
              </p:nvSpPr>
              <p:spPr>
                <a:xfrm>
                  <a:off x="2374000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4B2C5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圆角矩形 11"/>
                <p:cNvSpPr/>
                <p:nvPr/>
              </p:nvSpPr>
              <p:spPr>
                <a:xfrm>
                  <a:off x="2391237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3.</a:t>
                  </a:r>
                  <a:r>
                    <a:rPr lang="zh-CN" altLang="en-US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深化“三教”改革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1" name="直接连接符 90"/>
              <p:cNvCxnSpPr/>
              <p:nvPr/>
            </p:nvCxnSpPr>
            <p:spPr>
              <a:xfrm>
                <a:off x="3180201" y="3567628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组合 118"/>
            <p:cNvGrpSpPr/>
            <p:nvPr/>
          </p:nvGrpSpPr>
          <p:grpSpPr>
            <a:xfrm>
              <a:off x="3764771" y="3507033"/>
              <a:ext cx="857463" cy="2308029"/>
              <a:chOff x="3863924" y="3584152"/>
              <a:chExt cx="857463" cy="2308029"/>
            </a:xfrm>
          </p:grpSpPr>
          <p:sp>
            <p:nvSpPr>
              <p:cNvPr id="62" name="圆角矩形 61"/>
              <p:cNvSpPr/>
              <p:nvPr/>
            </p:nvSpPr>
            <p:spPr>
              <a:xfrm>
                <a:off x="3863924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4B2C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63" name="组合 62"/>
              <p:cNvGrpSpPr/>
              <p:nvPr/>
            </p:nvGrpSpPr>
            <p:grpSpPr>
              <a:xfrm>
                <a:off x="3966901" y="3869995"/>
                <a:ext cx="754486" cy="2022186"/>
                <a:chOff x="3506738" y="3716509"/>
                <a:chExt cx="926785" cy="588508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3506738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4B2C5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5" name="圆角矩形 14"/>
                <p:cNvSpPr/>
                <p:nvPr/>
              </p:nvSpPr>
              <p:spPr>
                <a:xfrm>
                  <a:off x="3523975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4.</a:t>
                  </a:r>
                  <a:r>
                    <a:rPr lang="zh-CN" altLang="en-US" sz="1600" dirty="0">
                      <a:solidFill>
                        <a:srgbClr val="002060"/>
                      </a:solidFill>
                      <a:latin typeface="Calibri" panose="020F0502020204030204"/>
                    </a:rPr>
                    <a:t>打造高水平实践教学基地群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2" name="直接连接符 91"/>
              <p:cNvCxnSpPr/>
              <p:nvPr/>
            </p:nvCxnSpPr>
            <p:spPr>
              <a:xfrm>
                <a:off x="4237570" y="3584152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组合 117"/>
            <p:cNvGrpSpPr/>
            <p:nvPr/>
          </p:nvGrpSpPr>
          <p:grpSpPr>
            <a:xfrm>
              <a:off x="4721237" y="3507033"/>
              <a:ext cx="898515" cy="2308029"/>
              <a:chOff x="4996662" y="3584152"/>
              <a:chExt cx="898515" cy="2308029"/>
            </a:xfrm>
          </p:grpSpPr>
          <p:sp>
            <p:nvSpPr>
              <p:cNvPr id="66" name="圆角矩形 65"/>
              <p:cNvSpPr/>
              <p:nvPr/>
            </p:nvSpPr>
            <p:spPr>
              <a:xfrm>
                <a:off x="4996662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grpSp>
            <p:nvGrpSpPr>
              <p:cNvPr id="67" name="组合 66"/>
              <p:cNvGrpSpPr/>
              <p:nvPr/>
            </p:nvGrpSpPr>
            <p:grpSpPr>
              <a:xfrm>
                <a:off x="5099639" y="3869995"/>
                <a:ext cx="795538" cy="2022186"/>
                <a:chOff x="4639475" y="3716509"/>
                <a:chExt cx="977212" cy="588508"/>
              </a:xfrm>
            </p:grpSpPr>
            <p:sp>
              <p:nvSpPr>
                <p:cNvPr id="68" name="圆角矩形 67"/>
                <p:cNvSpPr/>
                <p:nvPr/>
              </p:nvSpPr>
              <p:spPr>
                <a:xfrm>
                  <a:off x="4639475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F39C1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9" name="圆角矩形 17"/>
                <p:cNvSpPr/>
                <p:nvPr/>
              </p:nvSpPr>
              <p:spPr>
                <a:xfrm>
                  <a:off x="4724376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80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d-ID" sz="1600" kern="1200" dirty="0" smtClean="0">
                      <a:solidFill>
                        <a:srgbClr val="002060"/>
                      </a:solidFill>
                      <a:latin typeface="Calibri" panose="020F0502020204030204"/>
                    </a:rPr>
                    <a:t>  </a:t>
                  </a:r>
                  <a:r>
                    <a:rPr lang="en-US" altLang="zh-CN" sz="1600" kern="1200" dirty="0" smtClean="0">
                      <a:solidFill>
                        <a:srgbClr val="002060"/>
                      </a:solidFill>
                    </a:rPr>
                    <a:t>1.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国家“双高计划”项目建设工程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3" name="直接连接符 92"/>
              <p:cNvCxnSpPr/>
              <p:nvPr/>
            </p:nvCxnSpPr>
            <p:spPr>
              <a:xfrm>
                <a:off x="5387228" y="3584152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/>
            <p:cNvGrpSpPr/>
            <p:nvPr/>
          </p:nvGrpSpPr>
          <p:grpSpPr>
            <a:xfrm>
              <a:off x="5677702" y="3507033"/>
              <a:ext cx="857462" cy="2308029"/>
              <a:chOff x="6063297" y="3584152"/>
              <a:chExt cx="857462" cy="2308029"/>
            </a:xfrm>
          </p:grpSpPr>
          <p:sp>
            <p:nvSpPr>
              <p:cNvPr id="70" name="圆角矩形 69"/>
              <p:cNvSpPr/>
              <p:nvPr/>
            </p:nvSpPr>
            <p:spPr>
              <a:xfrm>
                <a:off x="6063297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grpSp>
            <p:nvGrpSpPr>
              <p:cNvPr id="71" name="组合 70"/>
              <p:cNvGrpSpPr/>
              <p:nvPr/>
            </p:nvGrpSpPr>
            <p:grpSpPr>
              <a:xfrm>
                <a:off x="6166273" y="3869995"/>
                <a:ext cx="754486" cy="2022186"/>
                <a:chOff x="5772212" y="3716509"/>
                <a:chExt cx="926785" cy="588508"/>
              </a:xfrm>
            </p:grpSpPr>
            <p:sp>
              <p:nvSpPr>
                <p:cNvPr id="72" name="圆角矩形 71"/>
                <p:cNvSpPr/>
                <p:nvPr/>
              </p:nvSpPr>
              <p:spPr>
                <a:xfrm>
                  <a:off x="5772212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F39C1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3" name="圆角矩形 20"/>
                <p:cNvSpPr/>
                <p:nvPr/>
              </p:nvSpPr>
              <p:spPr>
                <a:xfrm>
                  <a:off x="5789449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kern="1200" dirty="0" smtClean="0">
                      <a:solidFill>
                        <a:srgbClr val="002060"/>
                      </a:solidFill>
                    </a:rPr>
                    <a:t>2.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省高水平高职院校建设工程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4" name="直接连接符 93"/>
              <p:cNvCxnSpPr/>
              <p:nvPr/>
            </p:nvCxnSpPr>
            <p:spPr>
              <a:xfrm>
                <a:off x="6457226" y="3584152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组合 115"/>
            <p:cNvGrpSpPr/>
            <p:nvPr/>
          </p:nvGrpSpPr>
          <p:grpSpPr>
            <a:xfrm>
              <a:off x="6634168" y="3490509"/>
              <a:ext cx="857462" cy="2324553"/>
              <a:chOff x="7140950" y="3567628"/>
              <a:chExt cx="857462" cy="2324553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7140950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F39C1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75" name="组合 74"/>
              <p:cNvGrpSpPr/>
              <p:nvPr/>
            </p:nvGrpSpPr>
            <p:grpSpPr>
              <a:xfrm>
                <a:off x="7243926" y="3869995"/>
                <a:ext cx="754486" cy="2022186"/>
                <a:chOff x="6904950" y="3716509"/>
                <a:chExt cx="926785" cy="588508"/>
              </a:xfrm>
            </p:grpSpPr>
            <p:sp>
              <p:nvSpPr>
                <p:cNvPr id="76" name="圆角矩形 75"/>
                <p:cNvSpPr/>
                <p:nvPr/>
              </p:nvSpPr>
              <p:spPr>
                <a:xfrm>
                  <a:off x="6904950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F39C1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7" name="圆角矩形 23"/>
                <p:cNvSpPr/>
                <p:nvPr/>
              </p:nvSpPr>
              <p:spPr>
                <a:xfrm>
                  <a:off x="6922187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kern="1200" dirty="0" smtClean="0">
                      <a:solidFill>
                        <a:srgbClr val="002060"/>
                      </a:solidFill>
                    </a:rPr>
                    <a:t>3.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专业适配度提升工程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5" name="直接连接符 94"/>
              <p:cNvCxnSpPr/>
              <p:nvPr/>
            </p:nvCxnSpPr>
            <p:spPr>
              <a:xfrm>
                <a:off x="7534879" y="3567628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组合 114"/>
            <p:cNvGrpSpPr/>
            <p:nvPr/>
          </p:nvGrpSpPr>
          <p:grpSpPr>
            <a:xfrm>
              <a:off x="7590633" y="3490509"/>
              <a:ext cx="857462" cy="2324553"/>
              <a:chOff x="8229619" y="3567628"/>
              <a:chExt cx="857462" cy="2324553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8229619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F39C1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79" name="组合 78"/>
              <p:cNvGrpSpPr/>
              <p:nvPr/>
            </p:nvGrpSpPr>
            <p:grpSpPr>
              <a:xfrm>
                <a:off x="8332595" y="3869995"/>
                <a:ext cx="754486" cy="2022186"/>
                <a:chOff x="8037687" y="3716509"/>
                <a:chExt cx="926785" cy="588508"/>
              </a:xfrm>
            </p:grpSpPr>
            <p:sp>
              <p:nvSpPr>
                <p:cNvPr id="80" name="圆角矩形 79"/>
                <p:cNvSpPr/>
                <p:nvPr/>
              </p:nvSpPr>
              <p:spPr>
                <a:xfrm>
                  <a:off x="8037687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F39C1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1" name="圆角矩形 26"/>
                <p:cNvSpPr/>
                <p:nvPr/>
              </p:nvSpPr>
              <p:spPr>
                <a:xfrm>
                  <a:off x="8054924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kern="1200" dirty="0" smtClean="0">
                      <a:solidFill>
                        <a:srgbClr val="002060"/>
                      </a:solidFill>
                    </a:rPr>
                    <a:t>4.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产教融合与校企协同育人工程</a:t>
                  </a:r>
                  <a:endParaRPr lang="en-US" sz="1600" kern="1200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6" name="直接连接符 95"/>
              <p:cNvCxnSpPr/>
              <p:nvPr/>
            </p:nvCxnSpPr>
            <p:spPr>
              <a:xfrm>
                <a:off x="8625299" y="3567628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组合 113"/>
            <p:cNvGrpSpPr/>
            <p:nvPr/>
          </p:nvGrpSpPr>
          <p:grpSpPr>
            <a:xfrm>
              <a:off x="8547099" y="3496017"/>
              <a:ext cx="857462" cy="2319045"/>
              <a:chOff x="9307272" y="3573136"/>
              <a:chExt cx="857462" cy="2319045"/>
            </a:xfrm>
          </p:grpSpPr>
          <p:sp>
            <p:nvSpPr>
              <p:cNvPr id="82" name="圆角矩形 81"/>
              <p:cNvSpPr/>
              <p:nvPr/>
            </p:nvSpPr>
            <p:spPr>
              <a:xfrm>
                <a:off x="9307272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F39C1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83" name="组合 82"/>
              <p:cNvGrpSpPr/>
              <p:nvPr/>
            </p:nvGrpSpPr>
            <p:grpSpPr>
              <a:xfrm>
                <a:off x="9410248" y="3869995"/>
                <a:ext cx="754486" cy="2022186"/>
                <a:chOff x="9170425" y="3716509"/>
                <a:chExt cx="926785" cy="588508"/>
              </a:xfrm>
            </p:grpSpPr>
            <p:sp>
              <p:nvSpPr>
                <p:cNvPr id="84" name="圆角矩形 83"/>
                <p:cNvSpPr/>
                <p:nvPr/>
              </p:nvSpPr>
              <p:spPr>
                <a:xfrm>
                  <a:off x="9170425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F39C1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5" name="圆角矩形 29"/>
                <p:cNvSpPr/>
                <p:nvPr/>
              </p:nvSpPr>
              <p:spPr>
                <a:xfrm>
                  <a:off x="9187662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kern="1200" dirty="0" smtClean="0">
                      <a:solidFill>
                        <a:srgbClr val="002060"/>
                      </a:solidFill>
                    </a:rPr>
                    <a:t>5.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教材</a:t>
                  </a:r>
                  <a:r>
                    <a:rPr lang="zh-CN" altLang="en-US" sz="1600" dirty="0" smtClean="0">
                      <a:solidFill>
                        <a:srgbClr val="002060"/>
                      </a:solidFill>
                    </a:rPr>
                    <a:t>教法改革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工程</a:t>
                  </a:r>
                </a:p>
              </p:txBody>
            </p:sp>
          </p:grpSp>
          <p:cxnSp>
            <p:nvCxnSpPr>
              <p:cNvPr id="97" name="直接连接符 96"/>
              <p:cNvCxnSpPr/>
              <p:nvPr/>
            </p:nvCxnSpPr>
            <p:spPr>
              <a:xfrm>
                <a:off x="9702952" y="3573136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直接连接符 97"/>
            <p:cNvCxnSpPr/>
            <p:nvPr/>
          </p:nvCxnSpPr>
          <p:spPr>
            <a:xfrm>
              <a:off x="2894691" y="3247649"/>
              <a:ext cx="0" cy="242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7991926" y="3253157"/>
              <a:ext cx="0" cy="242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组合 112"/>
            <p:cNvGrpSpPr/>
            <p:nvPr/>
          </p:nvGrpSpPr>
          <p:grpSpPr>
            <a:xfrm>
              <a:off x="9509070" y="3485000"/>
              <a:ext cx="857462" cy="2330062"/>
              <a:chOff x="10346362" y="3562119"/>
              <a:chExt cx="857462" cy="2330062"/>
            </a:xfrm>
          </p:grpSpPr>
          <p:sp>
            <p:nvSpPr>
              <p:cNvPr id="103" name="圆角矩形 102"/>
              <p:cNvSpPr/>
              <p:nvPr/>
            </p:nvSpPr>
            <p:spPr>
              <a:xfrm>
                <a:off x="10346362" y="3772168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F39C1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04" name="组合 103"/>
              <p:cNvGrpSpPr/>
              <p:nvPr/>
            </p:nvGrpSpPr>
            <p:grpSpPr>
              <a:xfrm>
                <a:off x="10449338" y="3869995"/>
                <a:ext cx="754486" cy="2022186"/>
                <a:chOff x="9170425" y="3716509"/>
                <a:chExt cx="926785" cy="588508"/>
              </a:xfrm>
            </p:grpSpPr>
            <p:sp>
              <p:nvSpPr>
                <p:cNvPr id="105" name="圆角矩形 104"/>
                <p:cNvSpPr/>
                <p:nvPr/>
              </p:nvSpPr>
              <p:spPr>
                <a:xfrm>
                  <a:off x="9170425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F39C1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6" name="圆角矩形 29"/>
                <p:cNvSpPr/>
                <p:nvPr/>
              </p:nvSpPr>
              <p:spPr>
                <a:xfrm>
                  <a:off x="9187662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kern="1200" dirty="0" smtClean="0">
                      <a:solidFill>
                        <a:srgbClr val="002060"/>
                      </a:solidFill>
                    </a:rPr>
                    <a:t>6.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高水平实践教学基地群建设工程</a:t>
                  </a:r>
                </a:p>
              </p:txBody>
            </p:sp>
          </p:grpSp>
          <p:cxnSp>
            <p:nvCxnSpPr>
              <p:cNvPr id="107" name="直接连接符 106"/>
              <p:cNvCxnSpPr/>
              <p:nvPr/>
            </p:nvCxnSpPr>
            <p:spPr>
              <a:xfrm>
                <a:off x="10742042" y="3562119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组合 123"/>
            <p:cNvGrpSpPr/>
            <p:nvPr/>
          </p:nvGrpSpPr>
          <p:grpSpPr>
            <a:xfrm>
              <a:off x="10481056" y="3496016"/>
              <a:ext cx="857462" cy="2319045"/>
              <a:chOff x="10739143" y="1127153"/>
              <a:chExt cx="857462" cy="2319045"/>
            </a:xfrm>
          </p:grpSpPr>
          <p:sp>
            <p:nvSpPr>
              <p:cNvPr id="108" name="圆角矩形 107"/>
              <p:cNvSpPr/>
              <p:nvPr/>
            </p:nvSpPr>
            <p:spPr>
              <a:xfrm>
                <a:off x="10739143" y="1326185"/>
                <a:ext cx="754486" cy="2022186"/>
              </a:xfrm>
              <a:prstGeom prst="roundRect">
                <a:avLst>
                  <a:gd name="adj" fmla="val 10000"/>
                </a:avLst>
              </a:prstGeom>
              <a:solidFill>
                <a:srgbClr val="F39C1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09" name="组合 108"/>
              <p:cNvGrpSpPr/>
              <p:nvPr/>
            </p:nvGrpSpPr>
            <p:grpSpPr>
              <a:xfrm>
                <a:off x="10842119" y="1424012"/>
                <a:ext cx="754486" cy="2022186"/>
                <a:chOff x="9170425" y="3716509"/>
                <a:chExt cx="926785" cy="588508"/>
              </a:xfrm>
            </p:grpSpPr>
            <p:sp>
              <p:nvSpPr>
                <p:cNvPr id="110" name="圆角矩形 109"/>
                <p:cNvSpPr/>
                <p:nvPr/>
              </p:nvSpPr>
              <p:spPr>
                <a:xfrm>
                  <a:off x="9170425" y="3716509"/>
                  <a:ext cx="926785" cy="588508"/>
                </a:xfrm>
                <a:prstGeom prst="roundRect">
                  <a:avLst>
                    <a:gd name="adj" fmla="val 10000"/>
                  </a:avLst>
                </a:prstGeom>
                <a:solidFill>
                  <a:sysClr val="window" lastClr="FFFFFF">
                    <a:alpha val="90000"/>
                    <a:hueOff val="0"/>
                    <a:satOff val="0"/>
                    <a:lumOff val="0"/>
                    <a:alphaOff val="0"/>
                  </a:sysClr>
                </a:solidFill>
                <a:ln w="12700" cap="flat" cmpd="sng" algn="ctr">
                  <a:solidFill>
                    <a:srgbClr val="F39C1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1" name="圆角矩形 29"/>
                <p:cNvSpPr/>
                <p:nvPr/>
              </p:nvSpPr>
              <p:spPr>
                <a:xfrm>
                  <a:off x="9187662" y="3733746"/>
                  <a:ext cx="892311" cy="55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600" kern="1200" dirty="0" smtClean="0">
                      <a:solidFill>
                        <a:srgbClr val="002060"/>
                      </a:solidFill>
                    </a:rPr>
                    <a:t>7.</a:t>
                  </a:r>
                  <a:r>
                    <a:rPr lang="zh-CN" altLang="en-US" sz="1600" dirty="0">
                      <a:solidFill>
                        <a:srgbClr val="002060"/>
                      </a:solidFill>
                    </a:rPr>
                    <a:t>通识课程质量提升工程</a:t>
                  </a:r>
                </a:p>
              </p:txBody>
            </p:sp>
          </p:grpSp>
          <p:cxnSp>
            <p:nvCxnSpPr>
              <p:cNvPr id="112" name="直接连接符 111"/>
              <p:cNvCxnSpPr/>
              <p:nvPr/>
            </p:nvCxnSpPr>
            <p:spPr>
              <a:xfrm>
                <a:off x="11167874" y="1127153"/>
                <a:ext cx="0" cy="26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组合 128"/>
            <p:cNvGrpSpPr/>
            <p:nvPr/>
          </p:nvGrpSpPr>
          <p:grpSpPr>
            <a:xfrm>
              <a:off x="2925314" y="2091880"/>
              <a:ext cx="5067432" cy="492430"/>
              <a:chOff x="2715991" y="2168999"/>
              <a:chExt cx="5067432" cy="492430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2715991" y="2412694"/>
                <a:ext cx="50666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5359018" y="2168999"/>
                <a:ext cx="0" cy="24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2718335" y="2418569"/>
                <a:ext cx="0" cy="24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783423" y="2407552"/>
                <a:ext cx="0" cy="2428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3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八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、“十四五”发展主要任务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67812"/>
              </p:ext>
            </p:extLst>
          </p:nvPr>
        </p:nvGraphicFramePr>
        <p:xfrm>
          <a:off x="2580570" y="1635968"/>
          <a:ext cx="7030860" cy="3819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430"/>
                <a:gridCol w="3515430"/>
              </a:tblGrid>
              <a:tr h="8532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（五）</a:t>
                      </a:r>
                      <a:r>
                        <a:rPr lang="zh-CN" altLang="zh-CN" sz="2000" kern="1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推进育人体系高水平建设，</a:t>
                      </a:r>
                      <a:endParaRPr lang="en-US" altLang="zh-CN" sz="2000" kern="100" baseline="0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kern="1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提升学生综合素质与发展能力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94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项举措</a:t>
                      </a:r>
                      <a:endParaRPr lang="zh-CN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项重点工程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43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增强思想政治教育实效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省示范马克思主义学院创建工程</a:t>
                      </a:r>
                      <a:endParaRPr lang="zh-CN" altLang="en-US" sz="16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95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完善就业创业服务体系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64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大学生双创培育工程</a:t>
                      </a:r>
                      <a:endParaRPr lang="zh-CN" altLang="en-US" sz="16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促进学生全面发展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64779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实施辅导员素质能力提升工程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295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辅导员素质能力提升工程</a:t>
                      </a:r>
                      <a:endParaRPr lang="zh-CN" altLang="en-US" sz="16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提升学生工作规范化水平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gimg2.baidu.com/image_search/src=http%3A%2F%2F5b0988e595225.cdn.sohucs.com%2Fimages%2F20180322%2F838c068557384d70a2fc27e2fce74af2.jpeg&amp;refer=http%3A%2F%2F5b0988e595225.cdn.sohucs.com&amp;app=2002&amp;size=f9999,10000&amp;q=a80&amp;n=0&amp;g=0n&amp;fmt=jpeg?sec=1623822271&amp;t=772db2375e03197cb93f697bfbca49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54" y="1694381"/>
            <a:ext cx="1025553" cy="72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677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八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、“十四五”发展主要任务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391252603"/>
              </p:ext>
            </p:extLst>
          </p:nvPr>
        </p:nvGraphicFramePr>
        <p:xfrm>
          <a:off x="889822" y="1141925"/>
          <a:ext cx="10130009" cy="47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77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八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、“十四五”发展主要任务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49519062"/>
              </p:ext>
            </p:extLst>
          </p:nvPr>
        </p:nvGraphicFramePr>
        <p:xfrm>
          <a:off x="2032000" y="9620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圆角矩形 2"/>
          <p:cNvSpPr/>
          <p:nvPr/>
        </p:nvSpPr>
        <p:spPr>
          <a:xfrm>
            <a:off x="2346590" y="3701540"/>
            <a:ext cx="2368627" cy="2223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项举措：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rgbClr val="002060"/>
                </a:solidFill>
              </a:rPr>
              <a:t>1</a:t>
            </a:r>
            <a:r>
              <a:rPr lang="en-US" altLang="zh-CN" sz="1400" dirty="0">
                <a:solidFill>
                  <a:srgbClr val="002060"/>
                </a:solidFill>
              </a:rPr>
              <a:t>.</a:t>
            </a:r>
            <a:r>
              <a:rPr lang="zh-CN" altLang="zh-CN" sz="1400" dirty="0">
                <a:solidFill>
                  <a:srgbClr val="002060"/>
                </a:solidFill>
              </a:rPr>
              <a:t>融合海外优质资源加强自身专业建设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2.</a:t>
            </a:r>
            <a:r>
              <a:rPr lang="zh-CN" altLang="zh-CN" sz="1400" dirty="0">
                <a:solidFill>
                  <a:srgbClr val="002060"/>
                </a:solidFill>
              </a:rPr>
              <a:t>规范留学生招录与培养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3.</a:t>
            </a:r>
            <a:r>
              <a:rPr lang="zh-CN" altLang="zh-CN" sz="1400" dirty="0">
                <a:solidFill>
                  <a:srgbClr val="002060"/>
                </a:solidFill>
              </a:rPr>
              <a:t>拓展国际教育</a:t>
            </a:r>
            <a:r>
              <a:rPr lang="zh-CN" altLang="zh-CN" sz="1400" dirty="0" smtClean="0">
                <a:solidFill>
                  <a:srgbClr val="002060"/>
                </a:solidFill>
              </a:rPr>
              <a:t>交流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项重点</a:t>
            </a:r>
            <a:r>
              <a:rPr lang="zh-CN" altLang="en-US" sz="1400" b="1" dirty="0">
                <a:solidFill>
                  <a:srgbClr val="FF0000"/>
                </a:solidFill>
              </a:rPr>
              <a:t>工程：</a:t>
            </a:r>
            <a:r>
              <a:rPr lang="zh-CN" altLang="en-US" sz="1400" dirty="0">
                <a:solidFill>
                  <a:srgbClr val="002060"/>
                </a:solidFill>
              </a:rPr>
              <a:t>国际教育交流与合作工程</a:t>
            </a:r>
            <a:endParaRPr lang="zh-CN" altLang="zh-CN" sz="1400" dirty="0">
              <a:solidFill>
                <a:srgbClr val="00206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878136" y="3701540"/>
            <a:ext cx="2580283" cy="2223691"/>
          </a:xfrm>
          <a:prstGeom prst="roundRect">
            <a:avLst/>
          </a:prstGeom>
          <a:solidFill>
            <a:srgbClr val="1FCFAD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1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项举措：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1400" spc="-100" dirty="0">
                <a:solidFill>
                  <a:srgbClr val="002060"/>
                </a:solidFill>
              </a:rPr>
              <a:t>1.</a:t>
            </a:r>
            <a:r>
              <a:rPr lang="zh-CN" altLang="en-US" sz="1400" spc="-100" dirty="0">
                <a:solidFill>
                  <a:srgbClr val="002060"/>
                </a:solidFill>
              </a:rPr>
              <a:t>高标准推进“智慧航院”建设</a:t>
            </a:r>
          </a:p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2</a:t>
            </a:r>
            <a:r>
              <a:rPr lang="zh-CN" altLang="en-US" sz="1400" dirty="0">
                <a:solidFill>
                  <a:srgbClr val="002060"/>
                </a:solidFill>
              </a:rPr>
              <a:t>．推动信息技术与教育</a:t>
            </a:r>
            <a:r>
              <a:rPr lang="zh-CN" altLang="en-US" sz="1400" dirty="0" smtClean="0">
                <a:solidFill>
                  <a:srgbClr val="002060"/>
                </a:solidFill>
              </a:rPr>
              <a:t>教学深度</a:t>
            </a:r>
            <a:r>
              <a:rPr lang="zh-CN" altLang="en-US" sz="1400" dirty="0">
                <a:solidFill>
                  <a:srgbClr val="002060"/>
                </a:solidFill>
              </a:rPr>
              <a:t>融合</a:t>
            </a:r>
          </a:p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3.</a:t>
            </a:r>
            <a:r>
              <a:rPr lang="zh-CN" altLang="en-US" sz="1400" dirty="0">
                <a:solidFill>
                  <a:srgbClr val="002060"/>
                </a:solidFill>
              </a:rPr>
              <a:t>提升师生信息技术素养和创新</a:t>
            </a:r>
            <a:r>
              <a:rPr lang="zh-CN" altLang="en-US" sz="1400" dirty="0" smtClean="0">
                <a:solidFill>
                  <a:srgbClr val="002060"/>
                </a:solidFill>
              </a:rPr>
              <a:t>能力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项重点</a:t>
            </a:r>
            <a:r>
              <a:rPr lang="zh-CN" altLang="en-US" sz="1400" b="1" dirty="0">
                <a:solidFill>
                  <a:srgbClr val="FF0000"/>
                </a:solidFill>
              </a:rPr>
              <a:t>工程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 smtClean="0">
                <a:solidFill>
                  <a:srgbClr val="002060"/>
                </a:solidFill>
              </a:rPr>
              <a:t>智慧校园建设工程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583966" y="3701540"/>
            <a:ext cx="2368627" cy="2223691"/>
          </a:xfrm>
          <a:prstGeom prst="roundRect">
            <a:avLst/>
          </a:prstGeom>
          <a:solidFill>
            <a:srgbClr val="54823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项举措：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1.</a:t>
            </a:r>
            <a:r>
              <a:rPr lang="zh-CN" altLang="en-US" sz="1400" dirty="0">
                <a:solidFill>
                  <a:srgbClr val="002060"/>
                </a:solidFill>
              </a:rPr>
              <a:t>加强精神文化建设</a:t>
            </a:r>
          </a:p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2.</a:t>
            </a:r>
            <a:r>
              <a:rPr lang="zh-CN" altLang="en-US" sz="1400" dirty="0">
                <a:solidFill>
                  <a:srgbClr val="002060"/>
                </a:solidFill>
              </a:rPr>
              <a:t>加强环境文化建设</a:t>
            </a:r>
          </a:p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3.</a:t>
            </a:r>
            <a:r>
              <a:rPr lang="zh-CN" altLang="en-US" sz="1400" dirty="0">
                <a:solidFill>
                  <a:srgbClr val="002060"/>
                </a:solidFill>
              </a:rPr>
              <a:t>加强行为文化建设</a:t>
            </a:r>
          </a:p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4.</a:t>
            </a:r>
            <a:r>
              <a:rPr lang="zh-CN" altLang="en-US" sz="1400" dirty="0">
                <a:solidFill>
                  <a:srgbClr val="002060"/>
                </a:solidFill>
              </a:rPr>
              <a:t>加强文化传承创新</a:t>
            </a:r>
          </a:p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rgbClr val="002060"/>
                </a:solidFill>
              </a:rPr>
              <a:t>5.</a:t>
            </a:r>
            <a:r>
              <a:rPr lang="zh-CN" altLang="en-US" sz="1400" dirty="0">
                <a:solidFill>
                  <a:srgbClr val="002060"/>
                </a:solidFill>
              </a:rPr>
              <a:t>建设书香文化特色</a:t>
            </a:r>
            <a:r>
              <a:rPr lang="zh-CN" altLang="en-US" sz="1400" dirty="0" smtClean="0">
                <a:solidFill>
                  <a:srgbClr val="002060"/>
                </a:solidFill>
              </a:rPr>
              <a:t>校园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项重点</a:t>
            </a:r>
            <a:r>
              <a:rPr lang="zh-CN" altLang="en-US" sz="1400" b="1" dirty="0">
                <a:solidFill>
                  <a:srgbClr val="FF0000"/>
                </a:solidFill>
              </a:rPr>
              <a:t>工程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1400" dirty="0" smtClean="0">
                <a:solidFill>
                  <a:srgbClr val="002060"/>
                </a:solidFill>
              </a:rPr>
              <a:t>特色</a:t>
            </a:r>
            <a:r>
              <a:rPr lang="zh-CN" altLang="en-US" sz="1400" dirty="0">
                <a:solidFill>
                  <a:srgbClr val="002060"/>
                </a:solidFill>
              </a:rPr>
              <a:t>交通文化校园打造</a:t>
            </a:r>
            <a:r>
              <a:rPr lang="zh-CN" altLang="en-US" sz="1400" dirty="0" smtClean="0">
                <a:solidFill>
                  <a:srgbClr val="002060"/>
                </a:solidFill>
              </a:rPr>
              <a:t>工程</a:t>
            </a:r>
            <a:endParaRPr lang="en-US" altLang="zh-CN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174925" y="512383"/>
            <a:ext cx="491490" cy="318085"/>
            <a:chOff x="3017520" y="601990"/>
            <a:chExt cx="491490" cy="414010"/>
          </a:xfrm>
        </p:grpSpPr>
        <p:sp>
          <p:nvSpPr>
            <p:cNvPr id="45" name="燕尾形 4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53760" y="389812"/>
            <a:ext cx="4926517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九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</a:t>
            </a: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规划实施的五大保障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措施</a:t>
            </a:r>
            <a:endParaRPr lang="zh-CN" altLang="en-US" sz="2800" b="1" dirty="0">
              <a:solidFill>
                <a:srgbClr val="152E52"/>
              </a:solidFill>
              <a:ea typeface="+mj-ea"/>
            </a:endParaRPr>
          </a:p>
        </p:txBody>
      </p:sp>
      <p:pic>
        <p:nvPicPr>
          <p:cNvPr id="17" name="图片占位符 2">
            <a:extLst>
              <a:ext uri="{FF2B5EF4-FFF2-40B4-BE49-F238E27FC236}">
                <a16:creationId xmlns:a16="http://schemas.microsoft.com/office/drawing/2014/main" xmlns="" id="{E3460479-0446-46A4-9DB2-CFC00819D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11097"/>
          <a:stretch>
            <a:fillRect/>
          </a:stretch>
        </p:blipFill>
        <p:spPr>
          <a:xfrm>
            <a:off x="2160001" y="2494279"/>
            <a:ext cx="2182810" cy="187200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8" name="图片占位符 4">
            <a:extLst>
              <a:ext uri="{FF2B5EF4-FFF2-40B4-BE49-F238E27FC236}">
                <a16:creationId xmlns:a16="http://schemas.microsoft.com/office/drawing/2014/main" xmlns="" id="{1B798D31-FEE5-4ADE-AB29-D1E3393A02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06" y="4222723"/>
            <a:ext cx="2182810" cy="1836074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9" name="图片占位符 6">
            <a:extLst>
              <a:ext uri="{FF2B5EF4-FFF2-40B4-BE49-F238E27FC236}">
                <a16:creationId xmlns:a16="http://schemas.microsoft.com/office/drawing/2014/main" xmlns="" id="{1EE577B3-D23B-4A8D-AD9E-0F7FEDE2E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8" y="2275754"/>
            <a:ext cx="2182810" cy="1813593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  <a:solidFill>
            <a:schemeClr val="accent1"/>
          </a:solidFill>
        </p:spPr>
      </p:pic>
      <p:pic>
        <p:nvPicPr>
          <p:cNvPr id="20" name="图片占位符 6">
            <a:extLst>
              <a:ext uri="{FF2B5EF4-FFF2-40B4-BE49-F238E27FC236}">
                <a16:creationId xmlns:a16="http://schemas.microsoft.com/office/drawing/2014/main" xmlns="" id="{1EE577B3-D23B-4A8D-AD9E-0F7FEDE2ED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6"/>
          <a:stretch/>
        </p:blipFill>
        <p:spPr>
          <a:xfrm>
            <a:off x="3829820" y="4211706"/>
            <a:ext cx="2108271" cy="1847091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1" name="图片占位符 6">
            <a:extLst>
              <a:ext uri="{FF2B5EF4-FFF2-40B4-BE49-F238E27FC236}">
                <a16:creationId xmlns:a16="http://schemas.microsoft.com/office/drawing/2014/main" xmlns="" id="{1EE577B3-D23B-4A8D-AD9E-0F7FEDE2ED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10260"/>
          <a:stretch>
            <a:fillRect/>
          </a:stretch>
        </p:blipFill>
        <p:spPr>
          <a:xfrm>
            <a:off x="7874214" y="2494279"/>
            <a:ext cx="2182810" cy="187200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22" name="矩形 21"/>
          <p:cNvSpPr/>
          <p:nvPr/>
        </p:nvSpPr>
        <p:spPr>
          <a:xfrm>
            <a:off x="2082808" y="1955319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加强组织领导</a:t>
            </a:r>
          </a:p>
        </p:txBody>
      </p:sp>
      <p:sp>
        <p:nvSpPr>
          <p:cNvPr id="23" name="矩形 22"/>
          <p:cNvSpPr/>
          <p:nvPr/>
        </p:nvSpPr>
        <p:spPr>
          <a:xfrm>
            <a:off x="4867354" y="1693932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完善规划体系</a:t>
            </a:r>
            <a:endParaRPr lang="zh-CN" altLang="zh-CN" sz="2400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06070" y="1986595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落实资源保障</a:t>
            </a:r>
            <a:endParaRPr lang="zh-CN" altLang="zh-CN" sz="2400" b="1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95178" y="4859196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强化监督考核</a:t>
            </a:r>
            <a:endParaRPr lang="zh-CN" altLang="zh-CN" sz="2400" b="1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36039" y="4859196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优化发展环境</a:t>
            </a:r>
            <a:endParaRPr lang="zh-CN" altLang="zh-CN" sz="2400" b="1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六边形 26">
            <a:extLst>
              <a:ext uri="{FF2B5EF4-FFF2-40B4-BE49-F238E27FC236}">
                <a16:creationId xmlns:a16="http://schemas.microsoft.com/office/drawing/2014/main" xmlns="" id="{76647347-E487-43A9-873A-EB4E8D72EA92}"/>
              </a:ext>
            </a:extLst>
          </p:cNvPr>
          <p:cNvSpPr/>
          <p:nvPr/>
        </p:nvSpPr>
        <p:spPr>
          <a:xfrm>
            <a:off x="2323166" y="2616689"/>
            <a:ext cx="1826926" cy="1584000"/>
          </a:xfrm>
          <a:prstGeom prst="hexagon">
            <a:avLst/>
          </a:prstGeom>
          <a:noFill/>
          <a:ln w="28575">
            <a:solidFill>
              <a:srgbClr val="0B5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xmlns="" id="{349F7002-60E4-4F4D-8C1D-07986B0072E0}"/>
              </a:ext>
            </a:extLst>
          </p:cNvPr>
          <p:cNvSpPr/>
          <p:nvPr/>
        </p:nvSpPr>
        <p:spPr>
          <a:xfrm>
            <a:off x="6421315" y="4349998"/>
            <a:ext cx="1767108" cy="1584000"/>
          </a:xfrm>
          <a:prstGeom prst="hexagon">
            <a:avLst/>
          </a:prstGeom>
          <a:noFill/>
          <a:ln w="28575">
            <a:solidFill>
              <a:srgbClr val="0B5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六边形 32">
            <a:extLst>
              <a:ext uri="{FF2B5EF4-FFF2-40B4-BE49-F238E27FC236}">
                <a16:creationId xmlns:a16="http://schemas.microsoft.com/office/drawing/2014/main" xmlns="" id="{205F7C37-4B61-4670-A8F8-C6CD6EBCDF0E}"/>
              </a:ext>
            </a:extLst>
          </p:cNvPr>
          <p:cNvSpPr/>
          <p:nvPr/>
        </p:nvSpPr>
        <p:spPr>
          <a:xfrm>
            <a:off x="5181373" y="2392362"/>
            <a:ext cx="1732640" cy="1584000"/>
          </a:xfrm>
          <a:prstGeom prst="hexagon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六边形 37">
            <a:extLst>
              <a:ext uri="{FF2B5EF4-FFF2-40B4-BE49-F238E27FC236}">
                <a16:creationId xmlns:a16="http://schemas.microsoft.com/office/drawing/2014/main" xmlns="" id="{205F7C37-4B61-4670-A8F8-C6CD6EBCDF0E}"/>
              </a:ext>
            </a:extLst>
          </p:cNvPr>
          <p:cNvSpPr/>
          <p:nvPr/>
        </p:nvSpPr>
        <p:spPr>
          <a:xfrm>
            <a:off x="4017617" y="4349998"/>
            <a:ext cx="1732640" cy="1584000"/>
          </a:xfrm>
          <a:prstGeom prst="hexagon">
            <a:avLst/>
          </a:prstGeom>
          <a:noFill/>
          <a:ln w="28575">
            <a:solidFill>
              <a:srgbClr val="0B5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六边形 38">
            <a:extLst>
              <a:ext uri="{FF2B5EF4-FFF2-40B4-BE49-F238E27FC236}">
                <a16:creationId xmlns:a16="http://schemas.microsoft.com/office/drawing/2014/main" xmlns="" id="{205F7C37-4B61-4670-A8F8-C6CD6EBCDF0E}"/>
              </a:ext>
            </a:extLst>
          </p:cNvPr>
          <p:cNvSpPr/>
          <p:nvPr/>
        </p:nvSpPr>
        <p:spPr>
          <a:xfrm>
            <a:off x="8095062" y="2616689"/>
            <a:ext cx="1732640" cy="1584000"/>
          </a:xfrm>
          <a:prstGeom prst="hexagon">
            <a:avLst/>
          </a:prstGeom>
          <a:noFill/>
          <a:ln w="28575">
            <a:solidFill>
              <a:srgbClr val="0B5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67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523400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53760" y="389812"/>
            <a:ext cx="4926517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九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</a:t>
            </a: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规划实施的五大保障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措施</a:t>
            </a:r>
            <a:endParaRPr lang="zh-CN" altLang="en-US" sz="2800" b="1" dirty="0">
              <a:solidFill>
                <a:srgbClr val="152E52"/>
              </a:solidFill>
              <a:ea typeface="+mj-ea"/>
            </a:endParaRPr>
          </a:p>
        </p:txBody>
      </p:sp>
      <p:grpSp>
        <p:nvGrpSpPr>
          <p:cNvPr id="23" name="组合 26"/>
          <p:cNvGrpSpPr/>
          <p:nvPr/>
        </p:nvGrpSpPr>
        <p:grpSpPr bwMode="auto">
          <a:xfrm>
            <a:off x="898706" y="1182359"/>
            <a:ext cx="3173946" cy="634999"/>
            <a:chOff x="9851" y="772"/>
            <a:chExt cx="5726" cy="1328"/>
          </a:xfrm>
        </p:grpSpPr>
        <p:sp>
          <p:nvSpPr>
            <p:cNvPr id="24" name="矩形 23"/>
            <p:cNvSpPr/>
            <p:nvPr/>
          </p:nvSpPr>
          <p:spPr>
            <a:xfrm>
              <a:off x="9851" y="772"/>
              <a:ext cx="5726" cy="1328"/>
            </a:xfrm>
            <a:prstGeom prst="rect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00" b="1" noProof="1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 </a:t>
              </a:r>
              <a:r>
                <a:rPr lang="en-US" altLang="zh-CN" sz="2900" b="1" noProof="1" smtClean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  199</a:t>
              </a:r>
              <a:r>
                <a:rPr lang="zh-CN" altLang="en-US" sz="2900" b="1" noProof="1" smtClean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规划</a:t>
              </a:r>
              <a:r>
                <a:rPr lang="zh-CN" altLang="en-US" sz="2900" b="1" noProof="1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体系</a:t>
              </a:r>
            </a:p>
          </p:txBody>
        </p:sp>
        <p:grpSp>
          <p:nvGrpSpPr>
            <p:cNvPr id="25" name="组合 1"/>
            <p:cNvGrpSpPr/>
            <p:nvPr/>
          </p:nvGrpSpPr>
          <p:grpSpPr bwMode="auto">
            <a:xfrm>
              <a:off x="10578" y="1134"/>
              <a:ext cx="641" cy="641"/>
              <a:chOff x="3603827" y="991358"/>
              <a:chExt cx="541519" cy="541073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603827" y="991358"/>
                <a:ext cx="541519" cy="5410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212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0" noProof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" name="Group 8"/>
              <p:cNvGrpSpPr>
                <a:grpSpLocks noChangeAspect="1"/>
              </p:cNvGrpSpPr>
              <p:nvPr/>
            </p:nvGrpSpPr>
            <p:grpSpPr bwMode="auto">
              <a:xfrm>
                <a:off x="3692695" y="1074659"/>
                <a:ext cx="298404" cy="301626"/>
                <a:chOff x="4313" y="1262"/>
                <a:chExt cx="463" cy="46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8" name="Rectangle 9"/>
                <p:cNvSpPr>
                  <a:spLocks noChangeArrowheads="1"/>
                </p:cNvSpPr>
                <p:nvPr/>
              </p:nvSpPr>
              <p:spPr bwMode="auto">
                <a:xfrm>
                  <a:off x="4601" y="1387"/>
                  <a:ext cx="77" cy="34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803" tIns="34401" rIns="68803" bIns="34401"/>
                <a:lstStyle/>
                <a:p>
                  <a:pPr defTabSz="90212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Rectangle 10"/>
                <p:cNvSpPr>
                  <a:spLocks noChangeArrowheads="1"/>
                </p:cNvSpPr>
                <p:nvPr/>
              </p:nvSpPr>
              <p:spPr bwMode="auto">
                <a:xfrm>
                  <a:off x="4699" y="1349"/>
                  <a:ext cx="77" cy="38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803" tIns="34401" rIns="68803" bIns="34401"/>
                <a:lstStyle/>
                <a:p>
                  <a:pPr defTabSz="90212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Rectangle 11"/>
                <p:cNvSpPr>
                  <a:spLocks noChangeArrowheads="1"/>
                </p:cNvSpPr>
                <p:nvPr/>
              </p:nvSpPr>
              <p:spPr bwMode="auto">
                <a:xfrm>
                  <a:off x="4515" y="1447"/>
                  <a:ext cx="76" cy="28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803" tIns="34401" rIns="68803" bIns="34401"/>
                <a:lstStyle/>
                <a:p>
                  <a:pPr defTabSz="90212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Rectangle 12"/>
                <p:cNvSpPr>
                  <a:spLocks noChangeArrowheads="1"/>
                </p:cNvSpPr>
                <p:nvPr/>
              </p:nvSpPr>
              <p:spPr bwMode="auto">
                <a:xfrm>
                  <a:off x="4423" y="1486"/>
                  <a:ext cx="80" cy="24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803" tIns="34401" rIns="68803" bIns="34401"/>
                <a:lstStyle/>
                <a:p>
                  <a:pPr defTabSz="90212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Rectangle 13"/>
                <p:cNvSpPr>
                  <a:spLocks noChangeArrowheads="1"/>
                </p:cNvSpPr>
                <p:nvPr/>
              </p:nvSpPr>
              <p:spPr bwMode="auto">
                <a:xfrm>
                  <a:off x="4335" y="1565"/>
                  <a:ext cx="76" cy="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803" tIns="34401" rIns="68803" bIns="34401"/>
                <a:lstStyle/>
                <a:p>
                  <a:pPr defTabSz="90212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4"/>
                <p:cNvSpPr/>
                <p:nvPr/>
              </p:nvSpPr>
              <p:spPr bwMode="auto">
                <a:xfrm>
                  <a:off x="4313" y="1277"/>
                  <a:ext cx="298" cy="247"/>
                </a:xfrm>
                <a:custGeom>
                  <a:avLst/>
                  <a:gdLst>
                    <a:gd name="T0" fmla="*/ 0 w 298"/>
                    <a:gd name="T1" fmla="*/ 240 h 247"/>
                    <a:gd name="T2" fmla="*/ 290 w 298"/>
                    <a:gd name="T3" fmla="*/ 0 h 247"/>
                    <a:gd name="T4" fmla="*/ 298 w 298"/>
                    <a:gd name="T5" fmla="*/ 7 h 247"/>
                    <a:gd name="T6" fmla="*/ 7 w 298"/>
                    <a:gd name="T7" fmla="*/ 247 h 247"/>
                    <a:gd name="T8" fmla="*/ 0 w 298"/>
                    <a:gd name="T9" fmla="*/ 240 h 247"/>
                    <a:gd name="T10" fmla="*/ 0 w 298"/>
                    <a:gd name="T11" fmla="*/ 24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8" h="247">
                      <a:moveTo>
                        <a:pt x="0" y="240"/>
                      </a:moveTo>
                      <a:lnTo>
                        <a:pt x="290" y="0"/>
                      </a:lnTo>
                      <a:lnTo>
                        <a:pt x="298" y="7"/>
                      </a:lnTo>
                      <a:lnTo>
                        <a:pt x="7" y="247"/>
                      </a:lnTo>
                      <a:lnTo>
                        <a:pt x="0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00B0B2"/>
                </a:solidFill>
                <a:ln>
                  <a:noFill/>
                </a:ln>
              </p:spPr>
              <p:txBody>
                <a:bodyPr lIns="68803" tIns="34401" rIns="68803" bIns="34401"/>
                <a:lstStyle/>
                <a:p>
                  <a:pPr defTabSz="90212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5"/>
                <p:cNvSpPr/>
                <p:nvPr/>
              </p:nvSpPr>
              <p:spPr bwMode="auto">
                <a:xfrm>
                  <a:off x="4567" y="1262"/>
                  <a:ext cx="65" cy="58"/>
                </a:xfrm>
                <a:custGeom>
                  <a:avLst/>
                  <a:gdLst>
                    <a:gd name="T0" fmla="*/ 0 w 65"/>
                    <a:gd name="T1" fmla="*/ 3 h 58"/>
                    <a:gd name="T2" fmla="*/ 65 w 65"/>
                    <a:gd name="T3" fmla="*/ 0 h 58"/>
                    <a:gd name="T4" fmla="*/ 36 w 65"/>
                    <a:gd name="T5" fmla="*/ 58 h 58"/>
                    <a:gd name="T6" fmla="*/ 0 w 65"/>
                    <a:gd name="T7" fmla="*/ 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58">
                      <a:moveTo>
                        <a:pt x="0" y="3"/>
                      </a:moveTo>
                      <a:lnTo>
                        <a:pt x="65" y="0"/>
                      </a:lnTo>
                      <a:lnTo>
                        <a:pt x="36" y="5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803" tIns="34401" rIns="68803" bIns="34401"/>
                <a:lstStyle/>
                <a:p>
                  <a:pPr defTabSz="90212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0" noProof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42" name="矩形 41"/>
          <p:cNvSpPr/>
          <p:nvPr/>
        </p:nvSpPr>
        <p:spPr>
          <a:xfrm>
            <a:off x="4196164" y="1288516"/>
            <a:ext cx="7115172" cy="422684"/>
          </a:xfrm>
          <a:prstGeom prst="rect">
            <a:avLst/>
          </a:prstGeom>
        </p:spPr>
        <p:txBody>
          <a:bodyPr wrap="square" lIns="116859" tIns="58422" rIns="116859" bIns="58422">
            <a:spAutoFit/>
          </a:bodyPr>
          <a:lstStyle/>
          <a:p>
            <a:pPr defTabSz="1167834">
              <a:lnSpc>
                <a:spcPct val="110000"/>
              </a:lnSpc>
            </a:pPr>
            <a:r>
              <a:rPr lang="en-US" altLang="zh-CN" b="1" dirty="0" smtClean="0">
                <a:solidFill>
                  <a:srgbClr val="002060"/>
                </a:solidFill>
                <a:cs typeface="微软雅黑" panose="020B0503020204020204" pitchFamily="34" charset="-122"/>
              </a:rPr>
              <a:t>“199”:1</a:t>
            </a:r>
            <a:r>
              <a:rPr lang="zh-CN" altLang="en-US" b="1" dirty="0" smtClean="0">
                <a:solidFill>
                  <a:srgbClr val="002060"/>
                </a:solidFill>
                <a:cs typeface="微软雅黑" panose="020B0503020204020204" pitchFamily="34" charset="-122"/>
              </a:rPr>
              <a:t>个总体</a:t>
            </a:r>
            <a:r>
              <a:rPr lang="zh-CN" altLang="en-US" b="1" dirty="0">
                <a:solidFill>
                  <a:srgbClr val="002060"/>
                </a:solidFill>
                <a:cs typeface="微软雅黑" panose="020B0503020204020204" pitchFamily="34" charset="-122"/>
              </a:rPr>
              <a:t>规划</a:t>
            </a:r>
            <a:r>
              <a:rPr lang="zh-CN" altLang="en-US" b="1" dirty="0" smtClean="0">
                <a:solidFill>
                  <a:srgbClr val="002060"/>
                </a:solidFill>
                <a:cs typeface="微软雅黑" panose="020B0503020204020204" pitchFamily="34" charset="-122"/>
              </a:rPr>
              <a:t>、</a:t>
            </a:r>
            <a:r>
              <a:rPr lang="en-US" altLang="zh-CN" b="1" dirty="0" smtClean="0">
                <a:solidFill>
                  <a:srgbClr val="002060"/>
                </a:solidFill>
                <a:cs typeface="微软雅黑" panose="020B0503020204020204" pitchFamily="34" charset="-122"/>
              </a:rPr>
              <a:t>9</a:t>
            </a:r>
            <a:r>
              <a:rPr lang="zh-CN" altLang="en-US" b="1" dirty="0" smtClean="0">
                <a:solidFill>
                  <a:srgbClr val="002060"/>
                </a:solidFill>
                <a:cs typeface="微软雅黑" panose="020B0503020204020204" pitchFamily="34" charset="-122"/>
              </a:rPr>
              <a:t>个专项规划、</a:t>
            </a:r>
            <a:r>
              <a:rPr lang="en-US" altLang="zh-CN" b="1" dirty="0" smtClean="0">
                <a:solidFill>
                  <a:srgbClr val="002060"/>
                </a:solidFill>
                <a:cs typeface="微软雅黑" panose="020B0503020204020204" pitchFamily="34" charset="-122"/>
              </a:rPr>
              <a:t>9</a:t>
            </a:r>
            <a:r>
              <a:rPr lang="zh-CN" altLang="en-US" b="1" dirty="0" smtClean="0">
                <a:solidFill>
                  <a:srgbClr val="002060"/>
                </a:solidFill>
                <a:cs typeface="微软雅黑" panose="020B0503020204020204" pitchFamily="34" charset="-122"/>
              </a:rPr>
              <a:t>个教学单位的部门规划</a:t>
            </a:r>
            <a:endParaRPr lang="en-US" altLang="zh-CN" b="1" dirty="0">
              <a:solidFill>
                <a:srgbClr val="002060"/>
              </a:solidFill>
              <a:cs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>
            <a:stCxn id="84" idx="0"/>
          </p:cNvCxnSpPr>
          <p:nvPr/>
        </p:nvCxnSpPr>
        <p:spPr>
          <a:xfrm flipV="1">
            <a:off x="3577084" y="2636222"/>
            <a:ext cx="5698002" cy="18103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4196429" y="1817358"/>
            <a:ext cx="4478519" cy="576000"/>
          </a:xfrm>
          <a:prstGeom prst="rect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1193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学校“十四五”发展规划</a:t>
            </a:r>
            <a:endParaRPr lang="zh-CN" altLang="zh-CN" sz="21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1604870" y="2978839"/>
            <a:ext cx="540744" cy="980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200" b="1" noProof="1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师资队伍</a:t>
            </a:r>
          </a:p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200" b="1" noProof="1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建设规划</a:t>
            </a: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196510" y="2969621"/>
            <a:ext cx="537107" cy="990073"/>
          </a:xfrm>
          <a:prstGeom prst="rect">
            <a:avLst/>
          </a:prstGeom>
          <a:solidFill>
            <a:srgbClr val="7030A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200" b="1" noProof="1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学生全面</a:t>
            </a:r>
          </a:p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200" b="1" noProof="1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发展规划</a:t>
            </a: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2784267" y="2978839"/>
            <a:ext cx="565844" cy="980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科研与社会服务规划</a:t>
            </a:r>
            <a:endParaRPr lang="zh-CN" altLang="zh-CN" sz="12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auto">
          <a:xfrm>
            <a:off x="3397862" y="2985530"/>
            <a:ext cx="515205" cy="980855"/>
          </a:xfrm>
          <a:prstGeom prst="rect">
            <a:avLst/>
          </a:prstGeom>
          <a:solidFill>
            <a:srgbClr val="FF99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教育国际化</a:t>
            </a:r>
            <a:endParaRPr lang="en-US" altLang="zh-CN" sz="1200" b="1" noProof="1" smtClean="0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规划</a:t>
            </a:r>
            <a:endParaRPr lang="zh-CN" altLang="zh-CN" sz="12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3965117" y="2985530"/>
            <a:ext cx="568894" cy="980855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400" b="1" noProof="1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文化</a:t>
            </a:r>
          </a:p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400" b="1" noProof="1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建设规划</a:t>
            </a: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5182524" y="2985530"/>
            <a:ext cx="557352" cy="980855"/>
          </a:xfrm>
          <a:prstGeom prst="rect">
            <a:avLst/>
          </a:prstGeom>
          <a:solidFill>
            <a:srgbClr val="7030A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4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体育工作</a:t>
            </a:r>
            <a:endParaRPr lang="en-US" altLang="zh-CN" sz="1400" b="1" noProof="1" smtClean="0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4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规划</a:t>
            </a:r>
            <a:endParaRPr lang="zh-CN" altLang="zh-CN" sz="14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6663777" y="4784894"/>
            <a:ext cx="999312" cy="924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100" b="1" noProof="1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教师</a:t>
            </a:r>
            <a:r>
              <a:rPr lang="zh-CN" altLang="en-US" sz="1100" b="1" noProof="1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个人</a:t>
            </a:r>
            <a:r>
              <a:rPr lang="zh-CN" altLang="zh-CN" sz="1100" b="1" noProof="1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职业生涯规划</a:t>
            </a:r>
            <a:endParaRPr lang="zh-CN" altLang="zh-CN" sz="1100" b="1" noProof="1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7837350" y="4784895"/>
            <a:ext cx="929120" cy="955146"/>
          </a:xfrm>
          <a:prstGeom prst="rect">
            <a:avLst/>
          </a:prstGeom>
          <a:solidFill>
            <a:srgbClr val="348CA4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1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学生</a:t>
            </a:r>
            <a:r>
              <a:rPr lang="zh-CN" altLang="en-US" sz="11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个人学业</a:t>
            </a:r>
            <a:r>
              <a:rPr lang="zh-CN" altLang="zh-CN" sz="11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规划</a:t>
            </a:r>
            <a:endParaRPr lang="zh-CN" altLang="zh-CN" sz="11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grpSp>
        <p:nvGrpSpPr>
          <p:cNvPr id="70" name="组合 113"/>
          <p:cNvGrpSpPr/>
          <p:nvPr/>
        </p:nvGrpSpPr>
        <p:grpSpPr>
          <a:xfrm>
            <a:off x="3841493" y="4808716"/>
            <a:ext cx="1120108" cy="900564"/>
            <a:chOff x="15442" y="10704"/>
            <a:chExt cx="3064" cy="653"/>
          </a:xfrm>
          <a:solidFill>
            <a:srgbClr val="FF9C00"/>
          </a:solidFill>
        </p:grpSpPr>
        <p:sp>
          <p:nvSpPr>
            <p:cNvPr id="72" name="文本框 115"/>
            <p:cNvSpPr txBox="1"/>
            <p:nvPr/>
          </p:nvSpPr>
          <p:spPr>
            <a:xfrm>
              <a:off x="15442" y="10704"/>
              <a:ext cx="850" cy="653"/>
            </a:xfrm>
            <a:prstGeom prst="rect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noProof="1">
                  <a:solidFill>
                    <a:srgbClr val="002060"/>
                  </a:solidFill>
                </a:rPr>
                <a:t>专业</a:t>
              </a:r>
              <a:r>
                <a:rPr lang="en-US" altLang="zh-CN" sz="1050" noProof="1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73" name="文本框 116"/>
            <p:cNvSpPr txBox="1"/>
            <p:nvPr/>
          </p:nvSpPr>
          <p:spPr>
            <a:xfrm>
              <a:off x="16579" y="10704"/>
              <a:ext cx="850" cy="653"/>
            </a:xfrm>
            <a:prstGeom prst="rect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noProof="1">
                  <a:solidFill>
                    <a:srgbClr val="002060"/>
                  </a:solidFill>
                </a:rPr>
                <a:t>专业</a:t>
              </a:r>
              <a:r>
                <a:rPr lang="en-US" altLang="zh-CN" sz="1050" noProof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75" name="文本框 118"/>
            <p:cNvSpPr txBox="1"/>
            <p:nvPr/>
          </p:nvSpPr>
          <p:spPr>
            <a:xfrm>
              <a:off x="17656" y="10704"/>
              <a:ext cx="850" cy="653"/>
            </a:xfrm>
            <a:prstGeom prst="rect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noProof="1">
                  <a:solidFill>
                    <a:srgbClr val="002060"/>
                  </a:solidFill>
                </a:rPr>
                <a:t>专业</a:t>
              </a:r>
            </a:p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050" noProof="1" smtClean="0">
                <a:solidFill>
                  <a:srgbClr val="002060"/>
                </a:solidFill>
              </a:endParaRPr>
            </a:p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050" noProof="1">
                <a:solidFill>
                  <a:srgbClr val="002060"/>
                </a:solidFill>
              </a:endParaRPr>
            </a:p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050" noProof="1" smtClean="0">
                  <a:solidFill>
                    <a:srgbClr val="002060"/>
                  </a:solidFill>
                </a:rPr>
                <a:t>…</a:t>
              </a:r>
              <a:endParaRPr lang="en-US" altLang="zh-CN" sz="1050" noProof="1">
                <a:solidFill>
                  <a:srgbClr val="002060"/>
                </a:solidFill>
              </a:endParaRPr>
            </a:p>
          </p:txBody>
        </p:sp>
      </p:grpSp>
      <p:grpSp>
        <p:nvGrpSpPr>
          <p:cNvPr id="76" name="组合 125"/>
          <p:cNvGrpSpPr/>
          <p:nvPr/>
        </p:nvGrpSpPr>
        <p:grpSpPr bwMode="auto">
          <a:xfrm>
            <a:off x="5150005" y="4808712"/>
            <a:ext cx="1117160" cy="900568"/>
            <a:chOff x="5258" y="8062"/>
            <a:chExt cx="3094" cy="598"/>
          </a:xfrm>
          <a:solidFill>
            <a:schemeClr val="accent4"/>
          </a:solidFill>
        </p:grpSpPr>
        <p:sp>
          <p:nvSpPr>
            <p:cNvPr id="78" name="文本框 121"/>
            <p:cNvSpPr txBox="1"/>
            <p:nvPr/>
          </p:nvSpPr>
          <p:spPr>
            <a:xfrm>
              <a:off x="5258" y="8062"/>
              <a:ext cx="851" cy="598"/>
            </a:xfrm>
            <a:prstGeom prst="rect">
              <a:avLst/>
            </a:prstGeom>
            <a:grpFill/>
            <a:ln>
              <a:solidFill>
                <a:srgbClr val="47BA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noProof="1">
                  <a:solidFill>
                    <a:srgbClr val="002060"/>
                  </a:solidFill>
                </a:rPr>
                <a:t>课程</a:t>
              </a:r>
              <a:r>
                <a:rPr lang="en-US" altLang="zh-CN" sz="1050" noProof="1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79" name="文本框 122"/>
            <p:cNvSpPr txBox="1"/>
            <p:nvPr/>
          </p:nvSpPr>
          <p:spPr>
            <a:xfrm>
              <a:off x="6395" y="8062"/>
              <a:ext cx="851" cy="598"/>
            </a:xfrm>
            <a:prstGeom prst="rect">
              <a:avLst/>
            </a:prstGeom>
            <a:grpFill/>
            <a:ln>
              <a:solidFill>
                <a:srgbClr val="47BA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noProof="1">
                  <a:solidFill>
                    <a:srgbClr val="002060"/>
                  </a:solidFill>
                </a:rPr>
                <a:t>课程</a:t>
              </a:r>
              <a:r>
                <a:rPr lang="en-US" altLang="zh-CN" sz="1050" noProof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81" name="文本框 124"/>
            <p:cNvSpPr txBox="1"/>
            <p:nvPr/>
          </p:nvSpPr>
          <p:spPr>
            <a:xfrm>
              <a:off x="7501" y="8062"/>
              <a:ext cx="851" cy="598"/>
            </a:xfrm>
            <a:prstGeom prst="rect">
              <a:avLst/>
            </a:prstGeom>
            <a:grpFill/>
            <a:ln>
              <a:solidFill>
                <a:srgbClr val="47BA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noProof="1" smtClean="0">
                  <a:solidFill>
                    <a:srgbClr val="002060"/>
                  </a:solidFill>
                </a:rPr>
                <a:t>课程</a:t>
              </a:r>
              <a:endParaRPr lang="en-US" altLang="zh-CN" sz="1050" noProof="1" smtClean="0">
                <a:solidFill>
                  <a:srgbClr val="002060"/>
                </a:solidFill>
              </a:endParaRPr>
            </a:p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050" noProof="1">
                <a:solidFill>
                  <a:srgbClr val="002060"/>
                </a:solidFill>
              </a:endParaRPr>
            </a:p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050" noProof="1" smtClean="0">
                <a:solidFill>
                  <a:srgbClr val="002060"/>
                </a:solidFill>
              </a:endParaRPr>
            </a:p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050" noProof="1" smtClean="0">
                  <a:solidFill>
                    <a:srgbClr val="002060"/>
                  </a:solidFill>
                </a:rPr>
                <a:t>...</a:t>
              </a:r>
              <a:endParaRPr lang="en-US" altLang="zh-CN" sz="1050" noProof="1">
                <a:solidFill>
                  <a:srgbClr val="002060"/>
                </a:solidFill>
              </a:endParaRPr>
            </a:p>
          </p:txBody>
        </p:sp>
      </p:grpSp>
      <p:grpSp>
        <p:nvGrpSpPr>
          <p:cNvPr id="82" name="组合 29"/>
          <p:cNvGrpSpPr/>
          <p:nvPr/>
        </p:nvGrpSpPr>
        <p:grpSpPr bwMode="auto">
          <a:xfrm>
            <a:off x="3478194" y="2466261"/>
            <a:ext cx="5839641" cy="331653"/>
            <a:chOff x="6317" y="4878"/>
            <a:chExt cx="9194" cy="522"/>
          </a:xfrm>
        </p:grpSpPr>
        <p:sp>
          <p:nvSpPr>
            <p:cNvPr id="84" name="下箭头 83"/>
            <p:cNvSpPr/>
            <p:nvPr/>
          </p:nvSpPr>
          <p:spPr>
            <a:xfrm>
              <a:off x="6317" y="5174"/>
              <a:ext cx="310" cy="226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90" name="下箭头 89"/>
            <p:cNvSpPr/>
            <p:nvPr/>
          </p:nvSpPr>
          <p:spPr>
            <a:xfrm>
              <a:off x="15171" y="5174"/>
              <a:ext cx="340" cy="226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91" name="下箭头 90"/>
            <p:cNvSpPr/>
            <p:nvPr/>
          </p:nvSpPr>
          <p:spPr>
            <a:xfrm>
              <a:off x="10765" y="4878"/>
              <a:ext cx="340" cy="228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95" name="AutoShape 3"/>
          <p:cNvSpPr>
            <a:spLocks noChangeArrowheads="1"/>
          </p:cNvSpPr>
          <p:nvPr/>
        </p:nvSpPr>
        <p:spPr bwMode="auto">
          <a:xfrm>
            <a:off x="4567062" y="2986666"/>
            <a:ext cx="565844" cy="980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教育信息化建设规划</a:t>
            </a:r>
            <a:endParaRPr lang="zh-CN" altLang="zh-CN" sz="12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6" name="AutoShape 3"/>
          <p:cNvSpPr>
            <a:spLocks noChangeArrowheads="1"/>
          </p:cNvSpPr>
          <p:nvPr/>
        </p:nvSpPr>
        <p:spPr bwMode="auto">
          <a:xfrm>
            <a:off x="5782907" y="2986666"/>
            <a:ext cx="515205" cy="980855"/>
          </a:xfrm>
          <a:prstGeom prst="rect">
            <a:avLst/>
          </a:prstGeom>
          <a:solidFill>
            <a:srgbClr val="FF99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3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校园总体规划</a:t>
            </a:r>
            <a:endParaRPr lang="zh-CN" altLang="zh-CN" sz="13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968009" y="2978838"/>
            <a:ext cx="573149" cy="980855"/>
          </a:xfrm>
          <a:prstGeom prst="rect">
            <a:avLst/>
          </a:prstGeom>
          <a:solidFill>
            <a:srgbClr val="FF9933">
              <a:alpha val="60000"/>
            </a:srgb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zh-CN" sz="1100" b="1" noProof="1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专业</a:t>
            </a:r>
            <a:r>
              <a:rPr lang="zh-CN" altLang="en-US" sz="1100" b="1" noProof="1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与课程建设规划</a:t>
            </a:r>
            <a:endParaRPr lang="zh-CN" altLang="zh-CN" sz="1100" b="1" noProof="1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2" name="AutoShape 3"/>
          <p:cNvSpPr>
            <a:spLocks noChangeArrowheads="1"/>
          </p:cNvSpPr>
          <p:nvPr/>
        </p:nvSpPr>
        <p:spPr bwMode="auto">
          <a:xfrm>
            <a:off x="7176330" y="2991711"/>
            <a:ext cx="540744" cy="980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轮机工程学院</a:t>
            </a:r>
            <a:endParaRPr lang="zh-CN" altLang="zh-CN" sz="1200" b="1" noProof="1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3" name="AutoShape 3"/>
          <p:cNvSpPr>
            <a:spLocks noChangeArrowheads="1"/>
          </p:cNvSpPr>
          <p:nvPr/>
        </p:nvSpPr>
        <p:spPr bwMode="auto">
          <a:xfrm>
            <a:off x="7767970" y="2982493"/>
            <a:ext cx="537107" cy="990073"/>
          </a:xfrm>
          <a:prstGeom prst="rect">
            <a:avLst/>
          </a:prstGeom>
          <a:solidFill>
            <a:srgbClr val="7030A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运管与经济学院</a:t>
            </a:r>
            <a:endParaRPr lang="zh-CN" altLang="zh-CN" sz="12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4" name="AutoShape 3"/>
          <p:cNvSpPr>
            <a:spLocks noChangeArrowheads="1"/>
          </p:cNvSpPr>
          <p:nvPr/>
        </p:nvSpPr>
        <p:spPr bwMode="auto">
          <a:xfrm>
            <a:off x="8355727" y="2991711"/>
            <a:ext cx="565844" cy="980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船海学院</a:t>
            </a:r>
            <a:endParaRPr lang="zh-CN" altLang="zh-CN" sz="12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5" name="AutoShape 3"/>
          <p:cNvSpPr>
            <a:spLocks noChangeArrowheads="1"/>
          </p:cNvSpPr>
          <p:nvPr/>
        </p:nvSpPr>
        <p:spPr bwMode="auto">
          <a:xfrm>
            <a:off x="8969322" y="2998402"/>
            <a:ext cx="515205" cy="980855"/>
          </a:xfrm>
          <a:prstGeom prst="rect">
            <a:avLst/>
          </a:prstGeom>
          <a:solidFill>
            <a:srgbClr val="FF99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交通工程学院</a:t>
            </a:r>
            <a:endParaRPr lang="zh-CN" altLang="zh-CN" sz="12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6" name="AutoShape 3"/>
          <p:cNvSpPr>
            <a:spLocks noChangeArrowheads="1"/>
          </p:cNvSpPr>
          <p:nvPr/>
        </p:nvSpPr>
        <p:spPr bwMode="auto">
          <a:xfrm>
            <a:off x="9536577" y="2998402"/>
            <a:ext cx="568894" cy="980855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4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智信学院</a:t>
            </a:r>
            <a:endParaRPr lang="zh-CN" altLang="zh-CN" sz="14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7" name="AutoShape 3"/>
          <p:cNvSpPr>
            <a:spLocks noChangeArrowheads="1"/>
          </p:cNvSpPr>
          <p:nvPr/>
        </p:nvSpPr>
        <p:spPr bwMode="auto">
          <a:xfrm>
            <a:off x="10753984" y="2998402"/>
            <a:ext cx="557352" cy="980855"/>
          </a:xfrm>
          <a:prstGeom prst="rect">
            <a:avLst/>
          </a:prstGeom>
          <a:solidFill>
            <a:srgbClr val="7030A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4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基础教学部</a:t>
            </a:r>
            <a:endParaRPr lang="zh-CN" altLang="zh-CN" sz="14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8" name="AutoShape 3"/>
          <p:cNvSpPr>
            <a:spLocks noChangeArrowheads="1"/>
          </p:cNvSpPr>
          <p:nvPr/>
        </p:nvSpPr>
        <p:spPr bwMode="auto">
          <a:xfrm>
            <a:off x="10138522" y="2999538"/>
            <a:ext cx="565844" cy="980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人文艺术学院</a:t>
            </a:r>
            <a:endParaRPr lang="zh-CN" altLang="zh-CN" sz="12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09" name="AutoShape 3"/>
          <p:cNvSpPr>
            <a:spLocks noChangeArrowheads="1"/>
          </p:cNvSpPr>
          <p:nvPr/>
        </p:nvSpPr>
        <p:spPr bwMode="auto">
          <a:xfrm>
            <a:off x="11354367" y="2999538"/>
            <a:ext cx="515205" cy="980855"/>
          </a:xfrm>
          <a:prstGeom prst="rect">
            <a:avLst/>
          </a:prstGeom>
          <a:solidFill>
            <a:srgbClr val="FF99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300" b="1" noProof="1" smtClean="0"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马克思主义学院</a:t>
            </a:r>
            <a:endParaRPr lang="zh-CN" altLang="zh-CN" sz="1300" b="1" noProof="1"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10" name="AutoShape 3"/>
          <p:cNvSpPr>
            <a:spLocks noChangeArrowheads="1"/>
          </p:cNvSpPr>
          <p:nvPr/>
        </p:nvSpPr>
        <p:spPr bwMode="auto">
          <a:xfrm>
            <a:off x="6539469" y="2991710"/>
            <a:ext cx="573149" cy="980855"/>
          </a:xfrm>
          <a:prstGeom prst="rect">
            <a:avLst/>
          </a:prstGeom>
          <a:solidFill>
            <a:srgbClr val="FF9933">
              <a:alpha val="60000"/>
            </a:srgb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195" tIns="45098" rIns="90195" bIns="45098" anchor="ctr"/>
          <a:lstStyle/>
          <a:p>
            <a:pPr algn="ctr" defTabSz="902124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1200" b="1" noProof="1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航海技术学院</a:t>
            </a:r>
            <a:endParaRPr lang="zh-CN" altLang="zh-CN" sz="1200" b="1" noProof="1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cxnSp>
        <p:nvCxnSpPr>
          <p:cNvPr id="111" name="直接连接符 110"/>
          <p:cNvCxnSpPr/>
          <p:nvPr/>
        </p:nvCxnSpPr>
        <p:spPr>
          <a:xfrm flipV="1">
            <a:off x="6786853" y="2808610"/>
            <a:ext cx="4825116" cy="15331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V="1">
            <a:off x="1223651" y="2790448"/>
            <a:ext cx="4843320" cy="15389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组合 29"/>
          <p:cNvGrpSpPr/>
          <p:nvPr/>
        </p:nvGrpSpPr>
        <p:grpSpPr bwMode="auto">
          <a:xfrm flipV="1">
            <a:off x="3532179" y="4110668"/>
            <a:ext cx="5743095" cy="536872"/>
            <a:chOff x="6402" y="4555"/>
            <a:chExt cx="9042" cy="845"/>
          </a:xfrm>
        </p:grpSpPr>
        <p:sp>
          <p:nvSpPr>
            <p:cNvPr id="117" name="下箭头 116"/>
            <p:cNvSpPr/>
            <p:nvPr/>
          </p:nvSpPr>
          <p:spPr>
            <a:xfrm>
              <a:off x="6402" y="4970"/>
              <a:ext cx="279" cy="413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118" name="下箭头 117"/>
            <p:cNvSpPr/>
            <p:nvPr/>
          </p:nvSpPr>
          <p:spPr>
            <a:xfrm>
              <a:off x="15171" y="4987"/>
              <a:ext cx="273" cy="413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119" name="下箭头 118"/>
            <p:cNvSpPr/>
            <p:nvPr/>
          </p:nvSpPr>
          <p:spPr>
            <a:xfrm>
              <a:off x="10765" y="4555"/>
              <a:ext cx="340" cy="43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1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0" noProof="1">
                <a:solidFill>
                  <a:prstClr val="white"/>
                </a:solidFill>
              </a:endParaRPr>
            </a:p>
          </p:txBody>
        </p:sp>
      </p:grpSp>
      <p:cxnSp>
        <p:nvCxnSpPr>
          <p:cNvPr id="120" name="直接连接符 119"/>
          <p:cNvCxnSpPr/>
          <p:nvPr/>
        </p:nvCxnSpPr>
        <p:spPr>
          <a:xfrm>
            <a:off x="6764418" y="4110672"/>
            <a:ext cx="4825116" cy="15331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254583" y="4095283"/>
            <a:ext cx="4843320" cy="15389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V="1">
            <a:off x="3577085" y="4375448"/>
            <a:ext cx="5632773" cy="9053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3913067" y="4656593"/>
            <a:ext cx="4725582" cy="0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下箭头 128"/>
          <p:cNvSpPr/>
          <p:nvPr/>
        </p:nvSpPr>
        <p:spPr bwMode="auto">
          <a:xfrm>
            <a:off x="1163095" y="2806725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0" name="下箭头 129"/>
          <p:cNvSpPr/>
          <p:nvPr/>
        </p:nvSpPr>
        <p:spPr bwMode="auto">
          <a:xfrm>
            <a:off x="5968521" y="2793565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1" name="下箭头 130"/>
          <p:cNvSpPr/>
          <p:nvPr/>
        </p:nvSpPr>
        <p:spPr bwMode="auto">
          <a:xfrm>
            <a:off x="6727593" y="2829149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2" name="下箭头 131"/>
          <p:cNvSpPr/>
          <p:nvPr/>
        </p:nvSpPr>
        <p:spPr bwMode="auto">
          <a:xfrm>
            <a:off x="11492271" y="2816275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3" name="下箭头 132"/>
          <p:cNvSpPr/>
          <p:nvPr/>
        </p:nvSpPr>
        <p:spPr bwMode="auto">
          <a:xfrm flipV="1">
            <a:off x="1172398" y="3963442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4" name="下箭头 133"/>
          <p:cNvSpPr/>
          <p:nvPr/>
        </p:nvSpPr>
        <p:spPr bwMode="auto">
          <a:xfrm flipV="1">
            <a:off x="5964355" y="3963441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5" name="下箭头 134"/>
          <p:cNvSpPr/>
          <p:nvPr/>
        </p:nvSpPr>
        <p:spPr bwMode="auto">
          <a:xfrm flipV="1">
            <a:off x="6688403" y="3966385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6" name="下箭头 135"/>
          <p:cNvSpPr/>
          <p:nvPr/>
        </p:nvSpPr>
        <p:spPr bwMode="auto">
          <a:xfrm flipV="1">
            <a:off x="11486469" y="3966384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7" name="下箭头 136"/>
          <p:cNvSpPr/>
          <p:nvPr/>
        </p:nvSpPr>
        <p:spPr bwMode="auto">
          <a:xfrm>
            <a:off x="3872105" y="4641305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8" name="下箭头 137"/>
          <p:cNvSpPr/>
          <p:nvPr/>
        </p:nvSpPr>
        <p:spPr bwMode="auto">
          <a:xfrm>
            <a:off x="8540199" y="4665127"/>
            <a:ext cx="196899" cy="143589"/>
          </a:xfrm>
          <a:prstGeom prst="downArrow">
            <a:avLst/>
          </a:prstGeom>
          <a:solidFill>
            <a:srgbClr val="00D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124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noProof="1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97155" y="5351315"/>
            <a:ext cx="25794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2060"/>
                </a:solidFill>
              </a:rPr>
              <a:t>专业建设方案、课程建设方案、人才培养方案、课程标准</a:t>
            </a:r>
            <a:r>
              <a:rPr lang="en-US" altLang="zh-CN" sz="1400" dirty="0" smtClean="0">
                <a:solidFill>
                  <a:srgbClr val="002060"/>
                </a:solidFill>
              </a:rPr>
              <a:t>……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005430" y="5055523"/>
            <a:ext cx="25794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2060"/>
                </a:solidFill>
              </a:rPr>
              <a:t>教师发展标准、岗位聘任标准、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r>
              <a:rPr lang="zh-CN" altLang="en-US" sz="1400" dirty="0" smtClean="0">
                <a:solidFill>
                  <a:srgbClr val="002060"/>
                </a:solidFill>
              </a:rPr>
              <a:t>学生发展标准</a:t>
            </a:r>
            <a:r>
              <a:rPr lang="en-US" altLang="zh-CN" sz="1400" dirty="0" smtClean="0">
                <a:solidFill>
                  <a:srgbClr val="002060"/>
                </a:solidFill>
              </a:rPr>
              <a:t>……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18793" y="4632755"/>
            <a:ext cx="25794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2060"/>
                </a:solidFill>
              </a:rPr>
              <a:t>学校党政工作要点</a:t>
            </a:r>
            <a:r>
              <a:rPr lang="en-US" altLang="zh-CN" sz="1400" dirty="0" smtClean="0">
                <a:solidFill>
                  <a:srgbClr val="002060"/>
                </a:solidFill>
              </a:rPr>
              <a:t>/</a:t>
            </a:r>
            <a:r>
              <a:rPr lang="zh-CN" altLang="en-US" sz="1400" dirty="0">
                <a:solidFill>
                  <a:srgbClr val="002060"/>
                </a:solidFill>
              </a:rPr>
              <a:t>目标任务书</a:t>
            </a:r>
          </a:p>
          <a:p>
            <a:r>
              <a:rPr lang="zh-CN" altLang="en-US" sz="1400" dirty="0" smtClean="0">
                <a:solidFill>
                  <a:srgbClr val="002060"/>
                </a:solidFill>
              </a:rPr>
              <a:t>部门年度工作计划</a:t>
            </a:r>
            <a:r>
              <a:rPr lang="en-US" altLang="zh-CN" sz="1400" dirty="0" smtClean="0">
                <a:solidFill>
                  <a:srgbClr val="002060"/>
                </a:solidFill>
              </a:rPr>
              <a:t>/</a:t>
            </a:r>
            <a:r>
              <a:rPr lang="zh-CN" altLang="en-US" sz="1400" dirty="0" smtClean="0">
                <a:solidFill>
                  <a:srgbClr val="002060"/>
                </a:solidFill>
              </a:rPr>
              <a:t>目标任务书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>
            <a:spLocks/>
          </p:cNvSpPr>
          <p:nvPr/>
        </p:nvSpPr>
        <p:spPr bwMode="auto">
          <a:xfrm>
            <a:off x="670" y="376"/>
            <a:ext cx="7652295" cy="5459144"/>
          </a:xfrm>
          <a:custGeom>
            <a:avLst/>
            <a:gdLst>
              <a:gd name="T0" fmla="*/ 0 w 3091"/>
              <a:gd name="T1" fmla="*/ 0 h 2526"/>
              <a:gd name="T2" fmla="*/ 3091 w 3091"/>
              <a:gd name="T3" fmla="*/ 0 h 2526"/>
              <a:gd name="T4" fmla="*/ 856 w 3091"/>
              <a:gd name="T5" fmla="*/ 2526 h 2526"/>
              <a:gd name="T6" fmla="*/ 0 w 3091"/>
              <a:gd name="T7" fmla="*/ 1557 h 2526"/>
              <a:gd name="T8" fmla="*/ 0 w 3091"/>
              <a:gd name="T9" fmla="*/ 0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1" h="2526">
                <a:moveTo>
                  <a:pt x="0" y="0"/>
                </a:moveTo>
                <a:lnTo>
                  <a:pt x="3091" y="0"/>
                </a:lnTo>
                <a:lnTo>
                  <a:pt x="856" y="2526"/>
                </a:lnTo>
                <a:lnTo>
                  <a:pt x="0" y="1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endParaRPr lang="zh-CN" altLang="en-US" sz="1896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-1134737" y="375"/>
            <a:ext cx="7205427" cy="3631066"/>
          </a:xfrm>
          <a:custGeom>
            <a:avLst/>
            <a:gdLst>
              <a:gd name="T0" fmla="*/ 0 w 2759"/>
              <a:gd name="T1" fmla="*/ 0 h 1585"/>
              <a:gd name="T2" fmla="*/ 2759 w 2759"/>
              <a:gd name="T3" fmla="*/ 0 h 1585"/>
              <a:gd name="T4" fmla="*/ 1357 w 2759"/>
              <a:gd name="T5" fmla="*/ 1585 h 1585"/>
              <a:gd name="T6" fmla="*/ 0 w 2759"/>
              <a:gd name="T7" fmla="*/ 51 h 1585"/>
              <a:gd name="T8" fmla="*/ 0 w 2759"/>
              <a:gd name="T9" fmla="*/ 0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9" h="1585">
                <a:moveTo>
                  <a:pt x="0" y="0"/>
                </a:moveTo>
                <a:lnTo>
                  <a:pt x="2759" y="0"/>
                </a:lnTo>
                <a:lnTo>
                  <a:pt x="1357" y="1585"/>
                </a:ln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endParaRPr lang="zh-CN" altLang="en-US" sz="1896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278705" y="488254"/>
            <a:ext cx="494611" cy="49461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907032" y="573360"/>
            <a:ext cx="3447306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规划编制依据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751710" y="1079432"/>
            <a:ext cx="494611" cy="49461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380038" y="1164538"/>
            <a:ext cx="4325020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规划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编制过程</a:t>
            </a: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221254" y="1661888"/>
            <a:ext cx="494611" cy="494611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6849583" y="1746994"/>
            <a:ext cx="5225012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“十三五”规划执行总结框架</a:t>
            </a: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5652127" y="2247823"/>
            <a:ext cx="494611" cy="49461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6280454" y="2332929"/>
            <a:ext cx="4654695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中长期发展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规划总体框架</a:t>
            </a: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017772" y="620236"/>
            <a:ext cx="2871323" cy="1050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826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143355" y="1804621"/>
            <a:ext cx="2547053" cy="46705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0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03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Number_1"/>
          <p:cNvSpPr/>
          <p:nvPr>
            <p:custDataLst>
              <p:tags r:id="rId11"/>
            </p:custDataLst>
          </p:nvPr>
        </p:nvSpPr>
        <p:spPr>
          <a:xfrm>
            <a:off x="3970881" y="3989368"/>
            <a:ext cx="494611" cy="49461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Entry_1"/>
          <p:cNvSpPr/>
          <p:nvPr>
            <p:custDataLst>
              <p:tags r:id="rId12"/>
            </p:custDataLst>
          </p:nvPr>
        </p:nvSpPr>
        <p:spPr>
          <a:xfrm>
            <a:off x="5111736" y="3491820"/>
            <a:ext cx="4908285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“十四五” 发展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总体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目标</a:t>
            </a:r>
          </a:p>
        </p:txBody>
      </p:sp>
      <p:sp>
        <p:nvSpPr>
          <p:cNvPr id="25" name="MH_Number_1"/>
          <p:cNvSpPr/>
          <p:nvPr>
            <p:custDataLst>
              <p:tags r:id="rId13"/>
            </p:custDataLst>
          </p:nvPr>
        </p:nvSpPr>
        <p:spPr>
          <a:xfrm>
            <a:off x="2732989" y="5156809"/>
            <a:ext cx="494611" cy="49461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MH_Entry_1"/>
          <p:cNvSpPr/>
          <p:nvPr>
            <p:custDataLst>
              <p:tags r:id="rId14"/>
            </p:custDataLst>
          </p:nvPr>
        </p:nvSpPr>
        <p:spPr>
          <a:xfrm>
            <a:off x="3948303" y="4658259"/>
            <a:ext cx="4734795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“十四五” 发展主要任务</a:t>
            </a:r>
          </a:p>
        </p:txBody>
      </p:sp>
      <p:sp>
        <p:nvSpPr>
          <p:cNvPr id="27" name="MH_Number_2"/>
          <p:cNvSpPr/>
          <p:nvPr>
            <p:custDataLst>
              <p:tags r:id="rId15"/>
            </p:custDataLst>
          </p:nvPr>
        </p:nvSpPr>
        <p:spPr>
          <a:xfrm>
            <a:off x="3377362" y="4559556"/>
            <a:ext cx="494611" cy="49461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MH_Entry_2"/>
          <p:cNvSpPr/>
          <p:nvPr>
            <p:custDataLst>
              <p:tags r:id="rId16"/>
            </p:custDataLst>
          </p:nvPr>
        </p:nvSpPr>
        <p:spPr>
          <a:xfrm>
            <a:off x="4489139" y="4075670"/>
            <a:ext cx="4644634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“十四五” 发展具体目标</a:t>
            </a:r>
          </a:p>
        </p:txBody>
      </p:sp>
      <p:sp>
        <p:nvSpPr>
          <p:cNvPr id="30" name="MH_Entry_2"/>
          <p:cNvSpPr/>
          <p:nvPr>
            <p:custDataLst>
              <p:tags r:id="rId17"/>
            </p:custDataLst>
          </p:nvPr>
        </p:nvSpPr>
        <p:spPr>
          <a:xfrm>
            <a:off x="3331454" y="5222539"/>
            <a:ext cx="4671132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规划实施的五大保障措施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39" y="6046372"/>
            <a:ext cx="3740733" cy="583780"/>
          </a:xfrm>
          <a:prstGeom prst="rect">
            <a:avLst/>
          </a:prstGeom>
        </p:spPr>
      </p:pic>
      <p:sp>
        <p:nvSpPr>
          <p:cNvPr id="32" name="MH_Number_1"/>
          <p:cNvSpPr/>
          <p:nvPr>
            <p:custDataLst>
              <p:tags r:id="rId18"/>
            </p:custDataLst>
          </p:nvPr>
        </p:nvSpPr>
        <p:spPr>
          <a:xfrm>
            <a:off x="5079192" y="2820078"/>
            <a:ext cx="494611" cy="49461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9"/>
            </p:custDataLst>
          </p:nvPr>
        </p:nvSpPr>
        <p:spPr>
          <a:xfrm>
            <a:off x="5707519" y="2905184"/>
            <a:ext cx="4908285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“十四五” 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发展规划总体框架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MH_Number_2"/>
          <p:cNvSpPr/>
          <p:nvPr>
            <p:custDataLst>
              <p:tags r:id="rId20"/>
            </p:custDataLst>
          </p:nvPr>
        </p:nvSpPr>
        <p:spPr>
          <a:xfrm>
            <a:off x="4545584" y="3416807"/>
            <a:ext cx="494611" cy="49461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65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zh-CN" altLang="en-US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266260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6087462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  ”十四五“规划的目标任务分解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30" y="1762705"/>
            <a:ext cx="4168525" cy="2491747"/>
          </a:xfrm>
          <a:prstGeom prst="round2DiagRect">
            <a:avLst>
              <a:gd name="adj1" fmla="val 16667"/>
              <a:gd name="adj2" fmla="val 0"/>
            </a:avLst>
          </a:prstGeom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55" y="3221232"/>
            <a:ext cx="4425017" cy="2500881"/>
          </a:xfrm>
          <a:prstGeom prst="round2DiagRect">
            <a:avLst>
              <a:gd name="adj1" fmla="val 16667"/>
              <a:gd name="adj2" fmla="val 0"/>
            </a:avLst>
          </a:prstGeom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6103347" y="1976548"/>
            <a:ext cx="3204000" cy="0"/>
          </a:xfrm>
          <a:prstGeom prst="line">
            <a:avLst/>
          </a:prstGeom>
          <a:ln w="28575">
            <a:solidFill>
              <a:srgbClr val="E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37623" y="3424423"/>
            <a:ext cx="3456000" cy="0"/>
          </a:xfrm>
          <a:prstGeom prst="line">
            <a:avLst/>
          </a:prstGeom>
          <a:ln w="28575">
            <a:solidFill>
              <a:srgbClr val="E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21043" r="8036" b="9334"/>
          <a:stretch/>
        </p:blipFill>
        <p:spPr>
          <a:xfrm>
            <a:off x="1241222" y="1255923"/>
            <a:ext cx="3857120" cy="477466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5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6" y="297729"/>
            <a:ext cx="4173918" cy="6513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50518" y="4387888"/>
            <a:ext cx="7561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感谢支持与配合！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在规划实施过程中如有意见与建议，请及时反馈至发规处（质管办）。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682"/>
            <a:ext cx="6126201" cy="22418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27678"/>
          <a:stretch/>
        </p:blipFill>
        <p:spPr>
          <a:xfrm>
            <a:off x="6126200" y="1875682"/>
            <a:ext cx="6079155" cy="22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grpSp>
        <p:nvGrpSpPr>
          <p:cNvPr id="4" name="Group 64">
            <a:extLst>
              <a:ext uri="{FF2B5EF4-FFF2-40B4-BE49-F238E27FC236}">
                <a16:creationId xmlns:a16="http://schemas.microsoft.com/office/drawing/2014/main" xmlns="" id="{173902F6-9D8B-4D78-B10F-1F30B94CA8CE}"/>
              </a:ext>
            </a:extLst>
          </p:cNvPr>
          <p:cNvGrpSpPr/>
          <p:nvPr/>
        </p:nvGrpSpPr>
        <p:grpSpPr>
          <a:xfrm>
            <a:off x="4950981" y="2532573"/>
            <a:ext cx="1897635" cy="1897635"/>
            <a:chOff x="4940171" y="2404153"/>
            <a:chExt cx="2385720" cy="2385720"/>
          </a:xfrm>
        </p:grpSpPr>
        <p:sp>
          <p:nvSpPr>
            <p:cNvPr id="54" name="Oval 1">
              <a:extLst>
                <a:ext uri="{FF2B5EF4-FFF2-40B4-BE49-F238E27FC236}">
                  <a16:creationId xmlns:a16="http://schemas.microsoft.com/office/drawing/2014/main" xmlns="" id="{93472BB5-776A-4DC6-9D43-A77B512CC178}"/>
                </a:ext>
              </a:extLst>
            </p:cNvPr>
            <p:cNvSpPr/>
            <p:nvPr/>
          </p:nvSpPr>
          <p:spPr bwMode="auto">
            <a:xfrm>
              <a:off x="4940171" y="2404153"/>
              <a:ext cx="2385720" cy="2385720"/>
            </a:xfrm>
            <a:prstGeom prst="ellipse">
              <a:avLst/>
            </a:prstGeom>
            <a:solidFill>
              <a:srgbClr val="002060"/>
            </a:solidFill>
            <a:ln w="69850" cap="flat" cmpd="sng" algn="ctr">
              <a:solidFill>
                <a:schemeClr val="tx2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Oval 2">
              <a:extLst>
                <a:ext uri="{FF2B5EF4-FFF2-40B4-BE49-F238E27FC236}">
                  <a16:creationId xmlns:a16="http://schemas.microsoft.com/office/drawing/2014/main" xmlns="" id="{EC1F098A-C755-46AD-B07D-8FFB693C959A}"/>
                </a:ext>
              </a:extLst>
            </p:cNvPr>
            <p:cNvSpPr/>
            <p:nvPr/>
          </p:nvSpPr>
          <p:spPr bwMode="auto">
            <a:xfrm>
              <a:off x="5095602" y="2559584"/>
              <a:ext cx="2074858" cy="2074858"/>
            </a:xfrm>
            <a:prstGeom prst="ellipse">
              <a:avLst/>
            </a:prstGeom>
            <a:solidFill>
              <a:srgbClr val="E20000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6">
              <a:extLst>
                <a:ext uri="{FF2B5EF4-FFF2-40B4-BE49-F238E27FC236}">
                  <a16:creationId xmlns:a16="http://schemas.microsoft.com/office/drawing/2014/main" xmlns="" id="{766AB5F2-D3C8-44D1-80A1-9C08DDCB03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25613" y="3189595"/>
              <a:ext cx="814837" cy="814837"/>
            </a:xfrm>
            <a:custGeom>
              <a:avLst/>
              <a:gdLst>
                <a:gd name="connsiteX0" fmla="*/ 158750 w 508000"/>
                <a:gd name="connsiteY0" fmla="*/ 345281 h 508000"/>
                <a:gd name="connsiteX1" fmla="*/ 158750 w 508000"/>
                <a:gd name="connsiteY1" fmla="*/ 377031 h 508000"/>
                <a:gd name="connsiteX2" fmla="*/ 349250 w 508000"/>
                <a:gd name="connsiteY2" fmla="*/ 377031 h 508000"/>
                <a:gd name="connsiteX3" fmla="*/ 349250 w 508000"/>
                <a:gd name="connsiteY3" fmla="*/ 345281 h 508000"/>
                <a:gd name="connsiteX4" fmla="*/ 99219 w 508000"/>
                <a:gd name="connsiteY4" fmla="*/ 257969 h 508000"/>
                <a:gd name="connsiteX5" fmla="*/ 416719 w 508000"/>
                <a:gd name="connsiteY5" fmla="*/ 257969 h 508000"/>
                <a:gd name="connsiteX6" fmla="*/ 416719 w 508000"/>
                <a:gd name="connsiteY6" fmla="*/ 285750 h 508000"/>
                <a:gd name="connsiteX7" fmla="*/ 99219 w 508000"/>
                <a:gd name="connsiteY7" fmla="*/ 285750 h 508000"/>
                <a:gd name="connsiteX8" fmla="*/ 99219 w 508000"/>
                <a:gd name="connsiteY8" fmla="*/ 186531 h 508000"/>
                <a:gd name="connsiteX9" fmla="*/ 416719 w 508000"/>
                <a:gd name="connsiteY9" fmla="*/ 186531 h 508000"/>
                <a:gd name="connsiteX10" fmla="*/ 416719 w 508000"/>
                <a:gd name="connsiteY10" fmla="*/ 218281 h 508000"/>
                <a:gd name="connsiteX11" fmla="*/ 99219 w 508000"/>
                <a:gd name="connsiteY11" fmla="*/ 218281 h 508000"/>
                <a:gd name="connsiteX12" fmla="*/ 130969 w 508000"/>
                <a:gd name="connsiteY12" fmla="*/ 127000 h 508000"/>
                <a:gd name="connsiteX13" fmla="*/ 377032 w 508000"/>
                <a:gd name="connsiteY13" fmla="*/ 127000 h 508000"/>
                <a:gd name="connsiteX14" fmla="*/ 377032 w 508000"/>
                <a:gd name="connsiteY14" fmla="*/ 158750 h 508000"/>
                <a:gd name="connsiteX15" fmla="*/ 130969 w 508000"/>
                <a:gd name="connsiteY15" fmla="*/ 158750 h 508000"/>
                <a:gd name="connsiteX16" fmla="*/ 130969 w 508000"/>
                <a:gd name="connsiteY16" fmla="*/ 59531 h 508000"/>
                <a:gd name="connsiteX17" fmla="*/ 377032 w 508000"/>
                <a:gd name="connsiteY17" fmla="*/ 59531 h 508000"/>
                <a:gd name="connsiteX18" fmla="*/ 377032 w 508000"/>
                <a:gd name="connsiteY18" fmla="*/ 99219 h 508000"/>
                <a:gd name="connsiteX19" fmla="*/ 130969 w 508000"/>
                <a:gd name="connsiteY19" fmla="*/ 99219 h 508000"/>
                <a:gd name="connsiteX20" fmla="*/ 99219 w 508000"/>
                <a:gd name="connsiteY20" fmla="*/ 27781 h 508000"/>
                <a:gd name="connsiteX21" fmla="*/ 31750 w 508000"/>
                <a:gd name="connsiteY21" fmla="*/ 317500 h 508000"/>
                <a:gd name="connsiteX22" fmla="*/ 480219 w 508000"/>
                <a:gd name="connsiteY22" fmla="*/ 317500 h 508000"/>
                <a:gd name="connsiteX23" fmla="*/ 416719 w 508000"/>
                <a:gd name="connsiteY23" fmla="*/ 27781 h 508000"/>
                <a:gd name="connsiteX24" fmla="*/ 59531 w 508000"/>
                <a:gd name="connsiteY24" fmla="*/ 0 h 508000"/>
                <a:gd name="connsiteX25" fmla="*/ 448469 w 508000"/>
                <a:gd name="connsiteY25" fmla="*/ 0 h 508000"/>
                <a:gd name="connsiteX26" fmla="*/ 508000 w 508000"/>
                <a:gd name="connsiteY26" fmla="*/ 317500 h 508000"/>
                <a:gd name="connsiteX27" fmla="*/ 480219 w 508000"/>
                <a:gd name="connsiteY27" fmla="*/ 508000 h 508000"/>
                <a:gd name="connsiteX28" fmla="*/ 31750 w 508000"/>
                <a:gd name="connsiteY28" fmla="*/ 508000 h 508000"/>
                <a:gd name="connsiteX29" fmla="*/ 0 w 508000"/>
                <a:gd name="connsiteY29" fmla="*/ 3175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000" h="508000">
                  <a:moveTo>
                    <a:pt x="158750" y="345281"/>
                  </a:moveTo>
                  <a:lnTo>
                    <a:pt x="158750" y="377031"/>
                  </a:lnTo>
                  <a:lnTo>
                    <a:pt x="349250" y="377031"/>
                  </a:lnTo>
                  <a:lnTo>
                    <a:pt x="349250" y="345281"/>
                  </a:lnTo>
                  <a:close/>
                  <a:moveTo>
                    <a:pt x="99219" y="257969"/>
                  </a:moveTo>
                  <a:lnTo>
                    <a:pt x="416719" y="257969"/>
                  </a:lnTo>
                  <a:lnTo>
                    <a:pt x="416719" y="285750"/>
                  </a:lnTo>
                  <a:lnTo>
                    <a:pt x="99219" y="285750"/>
                  </a:lnTo>
                  <a:close/>
                  <a:moveTo>
                    <a:pt x="99219" y="186531"/>
                  </a:moveTo>
                  <a:lnTo>
                    <a:pt x="416719" y="186531"/>
                  </a:lnTo>
                  <a:lnTo>
                    <a:pt x="416719" y="218281"/>
                  </a:lnTo>
                  <a:lnTo>
                    <a:pt x="99219" y="218281"/>
                  </a:lnTo>
                  <a:close/>
                  <a:moveTo>
                    <a:pt x="130969" y="127000"/>
                  </a:moveTo>
                  <a:lnTo>
                    <a:pt x="377032" y="127000"/>
                  </a:lnTo>
                  <a:lnTo>
                    <a:pt x="377032" y="158750"/>
                  </a:lnTo>
                  <a:lnTo>
                    <a:pt x="130969" y="158750"/>
                  </a:lnTo>
                  <a:close/>
                  <a:moveTo>
                    <a:pt x="130969" y="59531"/>
                  </a:moveTo>
                  <a:lnTo>
                    <a:pt x="377032" y="59531"/>
                  </a:lnTo>
                  <a:lnTo>
                    <a:pt x="377032" y="99219"/>
                  </a:lnTo>
                  <a:lnTo>
                    <a:pt x="130969" y="99219"/>
                  </a:lnTo>
                  <a:close/>
                  <a:moveTo>
                    <a:pt x="99219" y="27781"/>
                  </a:moveTo>
                  <a:lnTo>
                    <a:pt x="31750" y="317500"/>
                  </a:lnTo>
                  <a:lnTo>
                    <a:pt x="480219" y="317500"/>
                  </a:lnTo>
                  <a:lnTo>
                    <a:pt x="416719" y="27781"/>
                  </a:lnTo>
                  <a:close/>
                  <a:moveTo>
                    <a:pt x="59531" y="0"/>
                  </a:moveTo>
                  <a:lnTo>
                    <a:pt x="448469" y="0"/>
                  </a:lnTo>
                  <a:lnTo>
                    <a:pt x="508000" y="317500"/>
                  </a:lnTo>
                  <a:lnTo>
                    <a:pt x="480219" y="508000"/>
                  </a:lnTo>
                  <a:lnTo>
                    <a:pt x="31750" y="5080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2EBCBB7F-788A-4237-AFD4-BC2503291A6E}"/>
              </a:ext>
            </a:extLst>
          </p:cNvPr>
          <p:cNvSpPr/>
          <p:nvPr/>
        </p:nvSpPr>
        <p:spPr>
          <a:xfrm>
            <a:off x="1646506" y="1878859"/>
            <a:ext cx="330385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国家职业教育改革实施方案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（国发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〔2019〕4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号）</a:t>
            </a:r>
          </a:p>
        </p:txBody>
      </p:sp>
      <p:sp>
        <p:nvSpPr>
          <p:cNvPr id="39" name="椭圆 1">
            <a:extLst>
              <a:ext uri="{FF2B5EF4-FFF2-40B4-BE49-F238E27FC236}">
                <a16:creationId xmlns:a16="http://schemas.microsoft.com/office/drawing/2014/main" xmlns="" id="{215E258B-0402-45EE-B308-BD73DA7DBBAB}"/>
              </a:ext>
            </a:extLst>
          </p:cNvPr>
          <p:cNvSpPr/>
          <p:nvPr/>
        </p:nvSpPr>
        <p:spPr>
          <a:xfrm>
            <a:off x="1081990" y="1974403"/>
            <a:ext cx="548217" cy="614933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FCDDECEC-196C-4738-9911-7E6DA5C0CCF8}"/>
              </a:ext>
            </a:extLst>
          </p:cNvPr>
          <p:cNvSpPr/>
          <p:nvPr/>
        </p:nvSpPr>
        <p:spPr>
          <a:xfrm>
            <a:off x="1630207" y="3216681"/>
            <a:ext cx="3092759" cy="429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中国教育现代化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2035》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椭圆 15">
            <a:extLst>
              <a:ext uri="{FF2B5EF4-FFF2-40B4-BE49-F238E27FC236}">
                <a16:creationId xmlns:a16="http://schemas.microsoft.com/office/drawing/2014/main" xmlns="" id="{70082B4A-B4E6-4CF4-8C02-FB9E6C09D170}"/>
              </a:ext>
            </a:extLst>
          </p:cNvPr>
          <p:cNvSpPr/>
          <p:nvPr/>
        </p:nvSpPr>
        <p:spPr>
          <a:xfrm>
            <a:off x="1058567" y="3259738"/>
            <a:ext cx="614933" cy="45614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011D66EF-E930-4C1C-A3B7-4D066F12397A}"/>
              </a:ext>
            </a:extLst>
          </p:cNvPr>
          <p:cNvSpPr/>
          <p:nvPr/>
        </p:nvSpPr>
        <p:spPr>
          <a:xfrm>
            <a:off x="1603587" y="4224780"/>
            <a:ext cx="35185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职业教育提质培优行动计划（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2020-2023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（教职成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〔2020〕7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号）</a:t>
            </a:r>
          </a:p>
        </p:txBody>
      </p:sp>
      <p:sp>
        <p:nvSpPr>
          <p:cNvPr id="41" name="椭圆 20">
            <a:extLst>
              <a:ext uri="{FF2B5EF4-FFF2-40B4-BE49-F238E27FC236}">
                <a16:creationId xmlns:a16="http://schemas.microsoft.com/office/drawing/2014/main" xmlns="" id="{47AB5828-05B0-469E-88AA-B13365859C9E}"/>
              </a:ext>
            </a:extLst>
          </p:cNvPr>
          <p:cNvSpPr/>
          <p:nvPr/>
        </p:nvSpPr>
        <p:spPr>
          <a:xfrm>
            <a:off x="1058567" y="4433586"/>
            <a:ext cx="614933" cy="614930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9A36785C-3028-47AC-B72B-34114E63F852}"/>
              </a:ext>
            </a:extLst>
          </p:cNvPr>
          <p:cNvSpPr/>
          <p:nvPr/>
        </p:nvSpPr>
        <p:spPr>
          <a:xfrm>
            <a:off x="7004874" y="1858158"/>
            <a:ext cx="370661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本科层次职业学校设置标准（试行）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（教发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〔2021〕1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号）</a:t>
            </a:r>
          </a:p>
        </p:txBody>
      </p:sp>
      <p:sp>
        <p:nvSpPr>
          <p:cNvPr id="42" name="椭圆 25">
            <a:extLst>
              <a:ext uri="{FF2B5EF4-FFF2-40B4-BE49-F238E27FC236}">
                <a16:creationId xmlns:a16="http://schemas.microsoft.com/office/drawing/2014/main" xmlns="" id="{0006FAA7-CFEE-4EF8-8FE6-76AE540A4CD0}"/>
              </a:ext>
            </a:extLst>
          </p:cNvPr>
          <p:cNvSpPr/>
          <p:nvPr/>
        </p:nvSpPr>
        <p:spPr>
          <a:xfrm>
            <a:off x="10819125" y="1974403"/>
            <a:ext cx="614933" cy="614933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8A21E802-5FC5-40A1-A4FF-700D3502346C}"/>
              </a:ext>
            </a:extLst>
          </p:cNvPr>
          <p:cNvSpPr/>
          <p:nvPr/>
        </p:nvSpPr>
        <p:spPr>
          <a:xfrm>
            <a:off x="7030025" y="2957072"/>
            <a:ext cx="370661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省政府关于加快推进职业教育现代化的若干意见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（苏政发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〔2018〕68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号）</a:t>
            </a:r>
          </a:p>
        </p:txBody>
      </p:sp>
      <p:sp>
        <p:nvSpPr>
          <p:cNvPr id="43" name="椭圆 30">
            <a:extLst>
              <a:ext uri="{FF2B5EF4-FFF2-40B4-BE49-F238E27FC236}">
                <a16:creationId xmlns:a16="http://schemas.microsoft.com/office/drawing/2014/main" xmlns="" id="{7B60FAC7-D7BF-4E46-8AB6-E80B7F5E483E}"/>
              </a:ext>
            </a:extLst>
          </p:cNvPr>
          <p:cNvSpPr/>
          <p:nvPr/>
        </p:nvSpPr>
        <p:spPr>
          <a:xfrm>
            <a:off x="10855785" y="3203994"/>
            <a:ext cx="510510" cy="614933"/>
          </a:xfrm>
          <a:custGeom>
            <a:avLst/>
            <a:gdLst>
              <a:gd name="T0" fmla="*/ 212 w 212"/>
              <a:gd name="T1" fmla="*/ 160 h 256"/>
              <a:gd name="T2" fmla="*/ 210 w 212"/>
              <a:gd name="T3" fmla="*/ 171 h 256"/>
              <a:gd name="T4" fmla="*/ 203 w 212"/>
              <a:gd name="T5" fmla="*/ 180 h 256"/>
              <a:gd name="T6" fmla="*/ 208 w 212"/>
              <a:gd name="T7" fmla="*/ 188 h 256"/>
              <a:gd name="T8" fmla="*/ 209 w 212"/>
              <a:gd name="T9" fmla="*/ 200 h 256"/>
              <a:gd name="T10" fmla="*/ 205 w 212"/>
              <a:gd name="T11" fmla="*/ 212 h 256"/>
              <a:gd name="T12" fmla="*/ 200 w 212"/>
              <a:gd name="T13" fmla="*/ 218 h 256"/>
              <a:gd name="T14" fmla="*/ 193 w 212"/>
              <a:gd name="T15" fmla="*/ 222 h 256"/>
              <a:gd name="T16" fmla="*/ 194 w 212"/>
              <a:gd name="T17" fmla="*/ 235 h 256"/>
              <a:gd name="T18" fmla="*/ 186 w 212"/>
              <a:gd name="T19" fmla="*/ 245 h 256"/>
              <a:gd name="T20" fmla="*/ 176 w 212"/>
              <a:gd name="T21" fmla="*/ 251 h 256"/>
              <a:gd name="T22" fmla="*/ 169 w 212"/>
              <a:gd name="T23" fmla="*/ 254 h 256"/>
              <a:gd name="T24" fmla="*/ 131 w 212"/>
              <a:gd name="T25" fmla="*/ 256 h 256"/>
              <a:gd name="T26" fmla="*/ 91 w 212"/>
              <a:gd name="T27" fmla="*/ 254 h 256"/>
              <a:gd name="T28" fmla="*/ 60 w 212"/>
              <a:gd name="T29" fmla="*/ 247 h 256"/>
              <a:gd name="T30" fmla="*/ 55 w 212"/>
              <a:gd name="T31" fmla="*/ 245 h 256"/>
              <a:gd name="T32" fmla="*/ 50 w 212"/>
              <a:gd name="T33" fmla="*/ 242 h 256"/>
              <a:gd name="T34" fmla="*/ 46 w 212"/>
              <a:gd name="T35" fmla="*/ 239 h 256"/>
              <a:gd name="T36" fmla="*/ 42 w 212"/>
              <a:gd name="T37" fmla="*/ 234 h 256"/>
              <a:gd name="T38" fmla="*/ 0 w 212"/>
              <a:gd name="T39" fmla="*/ 230 h 256"/>
              <a:gd name="T40" fmla="*/ 0 w 212"/>
              <a:gd name="T41" fmla="*/ 136 h 256"/>
              <a:gd name="T42" fmla="*/ 15 w 212"/>
              <a:gd name="T43" fmla="*/ 136 h 256"/>
              <a:gd name="T44" fmla="*/ 30 w 212"/>
              <a:gd name="T45" fmla="*/ 136 h 256"/>
              <a:gd name="T46" fmla="*/ 37 w 212"/>
              <a:gd name="T47" fmla="*/ 131 h 256"/>
              <a:gd name="T48" fmla="*/ 41 w 212"/>
              <a:gd name="T49" fmla="*/ 127 h 256"/>
              <a:gd name="T50" fmla="*/ 43 w 212"/>
              <a:gd name="T51" fmla="*/ 116 h 256"/>
              <a:gd name="T52" fmla="*/ 46 w 212"/>
              <a:gd name="T53" fmla="*/ 104 h 256"/>
              <a:gd name="T54" fmla="*/ 50 w 212"/>
              <a:gd name="T55" fmla="*/ 95 h 256"/>
              <a:gd name="T56" fmla="*/ 56 w 212"/>
              <a:gd name="T57" fmla="*/ 84 h 256"/>
              <a:gd name="T58" fmla="*/ 73 w 212"/>
              <a:gd name="T59" fmla="*/ 68 h 256"/>
              <a:gd name="T60" fmla="*/ 89 w 212"/>
              <a:gd name="T61" fmla="*/ 18 h 256"/>
              <a:gd name="T62" fmla="*/ 89 w 212"/>
              <a:gd name="T63" fmla="*/ 2 h 256"/>
              <a:gd name="T64" fmla="*/ 97 w 212"/>
              <a:gd name="T65" fmla="*/ 0 h 256"/>
              <a:gd name="T66" fmla="*/ 117 w 212"/>
              <a:gd name="T67" fmla="*/ 18 h 256"/>
              <a:gd name="T68" fmla="*/ 121 w 212"/>
              <a:gd name="T69" fmla="*/ 39 h 256"/>
              <a:gd name="T70" fmla="*/ 114 w 212"/>
              <a:gd name="T71" fmla="*/ 59 h 256"/>
              <a:gd name="T72" fmla="*/ 109 w 212"/>
              <a:gd name="T73" fmla="*/ 89 h 256"/>
              <a:gd name="T74" fmla="*/ 113 w 212"/>
              <a:gd name="T75" fmla="*/ 100 h 256"/>
              <a:gd name="T76" fmla="*/ 122 w 212"/>
              <a:gd name="T77" fmla="*/ 107 h 256"/>
              <a:gd name="T78" fmla="*/ 126 w 212"/>
              <a:gd name="T79" fmla="*/ 107 h 256"/>
              <a:gd name="T80" fmla="*/ 131 w 212"/>
              <a:gd name="T81" fmla="*/ 107 h 256"/>
              <a:gd name="T82" fmla="*/ 136 w 212"/>
              <a:gd name="T83" fmla="*/ 107 h 256"/>
              <a:gd name="T84" fmla="*/ 141 w 212"/>
              <a:gd name="T85" fmla="*/ 106 h 256"/>
              <a:gd name="T86" fmla="*/ 152 w 212"/>
              <a:gd name="T87" fmla="*/ 103 h 256"/>
              <a:gd name="T88" fmla="*/ 164 w 212"/>
              <a:gd name="T89" fmla="*/ 99 h 256"/>
              <a:gd name="T90" fmla="*/ 188 w 212"/>
              <a:gd name="T91" fmla="*/ 98 h 256"/>
              <a:gd name="T92" fmla="*/ 198 w 212"/>
              <a:gd name="T93" fmla="*/ 101 h 256"/>
              <a:gd name="T94" fmla="*/ 205 w 212"/>
              <a:gd name="T95" fmla="*/ 106 h 256"/>
              <a:gd name="T96" fmla="*/ 206 w 212"/>
              <a:gd name="T97" fmla="*/ 109 h 256"/>
              <a:gd name="T98" fmla="*/ 207 w 212"/>
              <a:gd name="T99" fmla="*/ 112 h 256"/>
              <a:gd name="T100" fmla="*/ 208 w 212"/>
              <a:gd name="T101" fmla="*/ 115 h 256"/>
              <a:gd name="T102" fmla="*/ 208 w 212"/>
              <a:gd name="T103" fmla="*/ 118 h 256"/>
              <a:gd name="T104" fmla="*/ 208 w 212"/>
              <a:gd name="T105" fmla="*/ 123 h 256"/>
              <a:gd name="T106" fmla="*/ 203 w 212"/>
              <a:gd name="T107" fmla="*/ 136 h 256"/>
              <a:gd name="T108" fmla="*/ 205 w 212"/>
              <a:gd name="T109" fmla="*/ 139 h 256"/>
              <a:gd name="T110" fmla="*/ 207 w 212"/>
              <a:gd name="T111" fmla="*/ 141 h 256"/>
              <a:gd name="T112" fmla="*/ 209 w 212"/>
              <a:gd name="T113" fmla="*/ 144 h 256"/>
              <a:gd name="T114" fmla="*/ 210 w 212"/>
              <a:gd name="T115" fmla="*/ 147 h 256"/>
              <a:gd name="T116" fmla="*/ 211 w 212"/>
              <a:gd name="T117" fmla="*/ 150 h 256"/>
              <a:gd name="T118" fmla="*/ 212 w 212"/>
              <a:gd name="T119" fmla="*/ 155 h 256"/>
              <a:gd name="T120" fmla="*/ 212 w 212"/>
              <a:gd name="T121" fmla="*/ 16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" h="256">
                <a:moveTo>
                  <a:pt x="212" y="160"/>
                </a:moveTo>
                <a:cubicBezTo>
                  <a:pt x="212" y="165"/>
                  <a:pt x="211" y="169"/>
                  <a:pt x="210" y="171"/>
                </a:cubicBezTo>
                <a:cubicBezTo>
                  <a:pt x="209" y="174"/>
                  <a:pt x="206" y="177"/>
                  <a:pt x="203" y="180"/>
                </a:cubicBezTo>
                <a:cubicBezTo>
                  <a:pt x="205" y="182"/>
                  <a:pt x="207" y="185"/>
                  <a:pt x="208" y="188"/>
                </a:cubicBezTo>
                <a:cubicBezTo>
                  <a:pt x="208" y="191"/>
                  <a:pt x="209" y="195"/>
                  <a:pt x="209" y="200"/>
                </a:cubicBezTo>
                <a:cubicBezTo>
                  <a:pt x="208" y="205"/>
                  <a:pt x="207" y="209"/>
                  <a:pt x="205" y="212"/>
                </a:cubicBezTo>
                <a:cubicBezTo>
                  <a:pt x="203" y="215"/>
                  <a:pt x="201" y="217"/>
                  <a:pt x="200" y="218"/>
                </a:cubicBezTo>
                <a:cubicBezTo>
                  <a:pt x="199" y="219"/>
                  <a:pt x="196" y="220"/>
                  <a:pt x="193" y="222"/>
                </a:cubicBezTo>
                <a:cubicBezTo>
                  <a:pt x="195" y="227"/>
                  <a:pt x="195" y="231"/>
                  <a:pt x="194" y="235"/>
                </a:cubicBezTo>
                <a:cubicBezTo>
                  <a:pt x="192" y="239"/>
                  <a:pt x="190" y="242"/>
                  <a:pt x="186" y="245"/>
                </a:cubicBezTo>
                <a:cubicBezTo>
                  <a:pt x="183" y="248"/>
                  <a:pt x="180" y="250"/>
                  <a:pt x="176" y="251"/>
                </a:cubicBezTo>
                <a:cubicBezTo>
                  <a:pt x="173" y="253"/>
                  <a:pt x="171" y="254"/>
                  <a:pt x="169" y="254"/>
                </a:cubicBezTo>
                <a:cubicBezTo>
                  <a:pt x="157" y="255"/>
                  <a:pt x="144" y="256"/>
                  <a:pt x="131" y="256"/>
                </a:cubicBezTo>
                <a:cubicBezTo>
                  <a:pt x="118" y="256"/>
                  <a:pt x="104" y="256"/>
                  <a:pt x="91" y="254"/>
                </a:cubicBezTo>
                <a:cubicBezTo>
                  <a:pt x="77" y="253"/>
                  <a:pt x="67" y="250"/>
                  <a:pt x="60" y="247"/>
                </a:cubicBezTo>
                <a:cubicBezTo>
                  <a:pt x="60" y="247"/>
                  <a:pt x="58" y="246"/>
                  <a:pt x="55" y="245"/>
                </a:cubicBezTo>
                <a:cubicBezTo>
                  <a:pt x="53" y="243"/>
                  <a:pt x="51" y="243"/>
                  <a:pt x="50" y="242"/>
                </a:cubicBezTo>
                <a:cubicBezTo>
                  <a:pt x="49" y="241"/>
                  <a:pt x="47" y="240"/>
                  <a:pt x="46" y="239"/>
                </a:cubicBezTo>
                <a:cubicBezTo>
                  <a:pt x="44" y="237"/>
                  <a:pt x="43" y="236"/>
                  <a:pt x="42" y="234"/>
                </a:cubicBezTo>
                <a:cubicBezTo>
                  <a:pt x="37" y="231"/>
                  <a:pt x="24" y="230"/>
                  <a:pt x="0" y="230"/>
                </a:cubicBezTo>
                <a:cubicBezTo>
                  <a:pt x="0" y="136"/>
                  <a:pt x="0" y="136"/>
                  <a:pt x="0" y="136"/>
                </a:cubicBezTo>
                <a:cubicBezTo>
                  <a:pt x="5" y="136"/>
                  <a:pt x="10" y="136"/>
                  <a:pt x="15" y="136"/>
                </a:cubicBezTo>
                <a:cubicBezTo>
                  <a:pt x="21" y="136"/>
                  <a:pt x="26" y="136"/>
                  <a:pt x="30" y="136"/>
                </a:cubicBezTo>
                <a:cubicBezTo>
                  <a:pt x="35" y="135"/>
                  <a:pt x="37" y="134"/>
                  <a:pt x="37" y="131"/>
                </a:cubicBezTo>
                <a:cubicBezTo>
                  <a:pt x="38" y="130"/>
                  <a:pt x="40" y="128"/>
                  <a:pt x="41" y="127"/>
                </a:cubicBezTo>
                <a:cubicBezTo>
                  <a:pt x="41" y="126"/>
                  <a:pt x="42" y="122"/>
                  <a:pt x="43" y="116"/>
                </a:cubicBezTo>
                <a:cubicBezTo>
                  <a:pt x="45" y="111"/>
                  <a:pt x="46" y="107"/>
                  <a:pt x="46" y="104"/>
                </a:cubicBezTo>
                <a:cubicBezTo>
                  <a:pt x="47" y="102"/>
                  <a:pt x="48" y="99"/>
                  <a:pt x="50" y="95"/>
                </a:cubicBezTo>
                <a:cubicBezTo>
                  <a:pt x="52" y="91"/>
                  <a:pt x="54" y="87"/>
                  <a:pt x="56" y="84"/>
                </a:cubicBezTo>
                <a:cubicBezTo>
                  <a:pt x="73" y="68"/>
                  <a:pt x="73" y="68"/>
                  <a:pt x="73" y="68"/>
                </a:cubicBezTo>
                <a:cubicBezTo>
                  <a:pt x="84" y="48"/>
                  <a:pt x="89" y="32"/>
                  <a:pt x="89" y="18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1"/>
                  <a:pt x="92" y="0"/>
                  <a:pt x="97" y="0"/>
                </a:cubicBezTo>
                <a:cubicBezTo>
                  <a:pt x="107" y="0"/>
                  <a:pt x="114" y="6"/>
                  <a:pt x="117" y="18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0" y="49"/>
                  <a:pt x="118" y="56"/>
                  <a:pt x="114" y="59"/>
                </a:cubicBezTo>
                <a:cubicBezTo>
                  <a:pt x="112" y="75"/>
                  <a:pt x="111" y="85"/>
                  <a:pt x="109" y="89"/>
                </a:cubicBezTo>
                <a:cubicBezTo>
                  <a:pt x="108" y="93"/>
                  <a:pt x="110" y="97"/>
                  <a:pt x="113" y="100"/>
                </a:cubicBezTo>
                <a:cubicBezTo>
                  <a:pt x="116" y="104"/>
                  <a:pt x="119" y="106"/>
                  <a:pt x="122" y="107"/>
                </a:cubicBezTo>
                <a:cubicBezTo>
                  <a:pt x="124" y="107"/>
                  <a:pt x="126" y="107"/>
                  <a:pt x="126" y="107"/>
                </a:cubicBezTo>
                <a:cubicBezTo>
                  <a:pt x="127" y="107"/>
                  <a:pt x="129" y="107"/>
                  <a:pt x="131" y="107"/>
                </a:cubicBezTo>
                <a:cubicBezTo>
                  <a:pt x="133" y="107"/>
                  <a:pt x="134" y="107"/>
                  <a:pt x="136" y="107"/>
                </a:cubicBezTo>
                <a:cubicBezTo>
                  <a:pt x="138" y="107"/>
                  <a:pt x="139" y="106"/>
                  <a:pt x="141" y="106"/>
                </a:cubicBezTo>
                <a:cubicBezTo>
                  <a:pt x="143" y="105"/>
                  <a:pt x="147" y="104"/>
                  <a:pt x="152" y="103"/>
                </a:cubicBezTo>
                <a:cubicBezTo>
                  <a:pt x="158" y="101"/>
                  <a:pt x="162" y="100"/>
                  <a:pt x="164" y="99"/>
                </a:cubicBezTo>
                <a:cubicBezTo>
                  <a:pt x="173" y="97"/>
                  <a:pt x="181" y="97"/>
                  <a:pt x="188" y="98"/>
                </a:cubicBezTo>
                <a:cubicBezTo>
                  <a:pt x="191" y="99"/>
                  <a:pt x="195" y="100"/>
                  <a:pt x="198" y="101"/>
                </a:cubicBezTo>
                <a:cubicBezTo>
                  <a:pt x="202" y="103"/>
                  <a:pt x="204" y="104"/>
                  <a:pt x="205" y="106"/>
                </a:cubicBezTo>
                <a:cubicBezTo>
                  <a:pt x="205" y="106"/>
                  <a:pt x="205" y="107"/>
                  <a:pt x="206" y="109"/>
                </a:cubicBezTo>
                <a:cubicBezTo>
                  <a:pt x="207" y="111"/>
                  <a:pt x="207" y="112"/>
                  <a:pt x="207" y="112"/>
                </a:cubicBezTo>
                <a:cubicBezTo>
                  <a:pt x="207" y="112"/>
                  <a:pt x="207" y="113"/>
                  <a:pt x="208" y="115"/>
                </a:cubicBezTo>
                <a:cubicBezTo>
                  <a:pt x="208" y="116"/>
                  <a:pt x="209" y="118"/>
                  <a:pt x="208" y="118"/>
                </a:cubicBezTo>
                <a:cubicBezTo>
                  <a:pt x="208" y="119"/>
                  <a:pt x="208" y="120"/>
                  <a:pt x="208" y="123"/>
                </a:cubicBezTo>
                <a:cubicBezTo>
                  <a:pt x="208" y="125"/>
                  <a:pt x="206" y="129"/>
                  <a:pt x="203" y="136"/>
                </a:cubicBezTo>
                <a:cubicBezTo>
                  <a:pt x="203" y="136"/>
                  <a:pt x="204" y="137"/>
                  <a:pt x="205" y="139"/>
                </a:cubicBezTo>
                <a:cubicBezTo>
                  <a:pt x="206" y="140"/>
                  <a:pt x="207" y="141"/>
                  <a:pt x="207" y="141"/>
                </a:cubicBezTo>
                <a:cubicBezTo>
                  <a:pt x="207" y="142"/>
                  <a:pt x="208" y="143"/>
                  <a:pt x="209" y="144"/>
                </a:cubicBezTo>
                <a:cubicBezTo>
                  <a:pt x="209" y="145"/>
                  <a:pt x="210" y="146"/>
                  <a:pt x="210" y="147"/>
                </a:cubicBezTo>
                <a:cubicBezTo>
                  <a:pt x="210" y="148"/>
                  <a:pt x="211" y="149"/>
                  <a:pt x="211" y="150"/>
                </a:cubicBezTo>
                <a:cubicBezTo>
                  <a:pt x="211" y="152"/>
                  <a:pt x="212" y="153"/>
                  <a:pt x="212" y="155"/>
                </a:cubicBezTo>
                <a:cubicBezTo>
                  <a:pt x="212" y="156"/>
                  <a:pt x="212" y="158"/>
                  <a:pt x="212" y="16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70C9079B-87E0-463E-AFE4-169F9B5E1986}"/>
              </a:ext>
            </a:extLst>
          </p:cNvPr>
          <p:cNvSpPr/>
          <p:nvPr/>
        </p:nvSpPr>
        <p:spPr>
          <a:xfrm>
            <a:off x="7364206" y="4238446"/>
            <a:ext cx="334117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江苏省职业教育质量提升行动计划（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2020-2022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年）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（苏教职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〔2020〕6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号）</a:t>
            </a:r>
          </a:p>
        </p:txBody>
      </p:sp>
      <p:sp>
        <p:nvSpPr>
          <p:cNvPr id="44" name="椭圆 35">
            <a:extLst>
              <a:ext uri="{FF2B5EF4-FFF2-40B4-BE49-F238E27FC236}">
                <a16:creationId xmlns:a16="http://schemas.microsoft.com/office/drawing/2014/main" xmlns="" id="{9528FED1-88A6-4BFB-89B6-6563C0706AB0}"/>
              </a:ext>
            </a:extLst>
          </p:cNvPr>
          <p:cNvSpPr/>
          <p:nvPr/>
        </p:nvSpPr>
        <p:spPr>
          <a:xfrm>
            <a:off x="10819125" y="4434599"/>
            <a:ext cx="614933" cy="612046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371355" y="512383"/>
            <a:ext cx="491490" cy="318085"/>
            <a:chOff x="3017520" y="601990"/>
            <a:chExt cx="491490" cy="414010"/>
          </a:xfrm>
        </p:grpSpPr>
        <p:sp>
          <p:nvSpPr>
            <p:cNvPr id="45" name="燕尾形 4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269548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一、规划编制依据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19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132137"/>
            <a:ext cx="12205356" cy="6611563"/>
            <a:chOff x="647474" y="-679383"/>
            <a:chExt cx="11557882" cy="753280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DCFBAD05-E0B9-4421-B234-0E319C76D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7686" r="5622"/>
            <a:stretch>
              <a:fillRect/>
            </a:stretch>
          </p:blipFill>
          <p:spPr>
            <a:xfrm>
              <a:off x="647474" y="-679383"/>
              <a:ext cx="10838995" cy="4959310"/>
            </a:xfrm>
            <a:custGeom>
              <a:avLst/>
              <a:gdLst>
                <a:gd name="connsiteX0" fmla="*/ 0 w 10838995"/>
                <a:gd name="connsiteY0" fmla="*/ 0 h 4959310"/>
                <a:gd name="connsiteX1" fmla="*/ 10838995 w 10838995"/>
                <a:gd name="connsiteY1" fmla="*/ 0 h 4959310"/>
                <a:gd name="connsiteX2" fmla="*/ 10838995 w 10838995"/>
                <a:gd name="connsiteY2" fmla="*/ 4959310 h 4959310"/>
                <a:gd name="connsiteX3" fmla="*/ 0 w 10838995"/>
                <a:gd name="connsiteY3" fmla="*/ 4959310 h 495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8995" h="4959310">
                  <a:moveTo>
                    <a:pt x="0" y="0"/>
                  </a:moveTo>
                  <a:lnTo>
                    <a:pt x="10838995" y="0"/>
                  </a:lnTo>
                  <a:lnTo>
                    <a:pt x="10838995" y="4959310"/>
                  </a:lnTo>
                  <a:lnTo>
                    <a:pt x="0" y="4959310"/>
                  </a:lnTo>
                  <a:close/>
                </a:path>
              </a:pathLst>
            </a:cu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F3F63797-E9F0-46CA-B97D-2F4C54A7A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582"/>
            <a:stretch>
              <a:fillRect/>
            </a:stretch>
          </p:blipFill>
          <p:spPr>
            <a:xfrm flipH="1">
              <a:off x="5725882" y="-4577"/>
              <a:ext cx="6479474" cy="6858001"/>
            </a:xfrm>
            <a:custGeom>
              <a:avLst/>
              <a:gdLst>
                <a:gd name="connsiteX0" fmla="*/ 6479473 w 6479473"/>
                <a:gd name="connsiteY0" fmla="*/ 0 h 6858000"/>
                <a:gd name="connsiteX1" fmla="*/ 0 w 6479473"/>
                <a:gd name="connsiteY1" fmla="*/ 0 h 6858000"/>
                <a:gd name="connsiteX2" fmla="*/ 0 w 6479473"/>
                <a:gd name="connsiteY2" fmla="*/ 6858000 h 6858000"/>
                <a:gd name="connsiteX3" fmla="*/ 6479473 w 64794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473" h="6858000">
                  <a:moveTo>
                    <a:pt x="647947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79473" y="6858000"/>
                  </a:lnTo>
                  <a:close/>
                </a:path>
              </a:pathLst>
            </a:custGeom>
          </p:spPr>
        </p:pic>
      </p:grpSp>
      <p:sp>
        <p:nvSpPr>
          <p:cNvPr id="14" name="矩形 13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386571" y="3713926"/>
            <a:ext cx="2195998" cy="1187683"/>
            <a:chOff x="1624574" y="2959894"/>
            <a:chExt cx="3138289" cy="2021679"/>
          </a:xfrm>
          <a:solidFill>
            <a:schemeClr val="tx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2" name="燕尾形 11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67746" y="3713926"/>
            <a:ext cx="2195998" cy="1187683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5" name="燕尾形 24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燕尾形 26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81551" y="1406051"/>
            <a:ext cx="2195998" cy="1187683"/>
            <a:chOff x="1624574" y="2959894"/>
            <a:chExt cx="3138289" cy="2021679"/>
          </a:xfrm>
          <a:solidFill>
            <a:schemeClr val="tx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3" name="燕尾形 32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64477" y="1406051"/>
            <a:ext cx="2195998" cy="1187683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0" name="燕尾形 39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824580" y="1409875"/>
            <a:ext cx="2195998" cy="1187683"/>
            <a:chOff x="1624574" y="2959894"/>
            <a:chExt cx="3138289" cy="2021679"/>
          </a:xfrm>
          <a:solidFill>
            <a:schemeClr val="tx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7" name="燕尾形 46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762027" y="1409875"/>
            <a:ext cx="2195998" cy="1187683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54" name="燕尾形 53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500331" y="3711504"/>
            <a:ext cx="2195998" cy="1187683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2" name="燕尾形 61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燕尾形 62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688316" y="2676926"/>
            <a:ext cx="145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002060"/>
                </a:solidFill>
              </a:rPr>
              <a:t>制定规划两个工作方案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784636" y="2676926"/>
            <a:ext cx="16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002060"/>
                </a:solidFill>
              </a:rPr>
              <a:t>开展专题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 algn="ctr"/>
            <a:r>
              <a:rPr lang="zh-CN" altLang="en-US" dirty="0" smtClean="0">
                <a:solidFill>
                  <a:srgbClr val="002060"/>
                </a:solidFill>
              </a:rPr>
              <a:t>调研</a:t>
            </a:r>
            <a:r>
              <a:rPr lang="zh-CN" altLang="en-US" dirty="0">
                <a:solidFill>
                  <a:srgbClr val="002060"/>
                </a:solidFill>
              </a:rPr>
              <a:t>座谈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082198" y="1656641"/>
            <a:ext cx="145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2020</a:t>
            </a:r>
            <a:r>
              <a:rPr lang="zh-CN" altLang="en-US" dirty="0" smtClean="0">
                <a:solidFill>
                  <a:srgbClr val="002060"/>
                </a:solidFill>
              </a:rPr>
              <a:t>年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1-2</a:t>
            </a:r>
            <a:r>
              <a:rPr lang="zh-CN" altLang="en-US" dirty="0" smtClean="0">
                <a:solidFill>
                  <a:srgbClr val="002060"/>
                </a:solidFill>
              </a:rPr>
              <a:t>月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007020" y="1585947"/>
            <a:ext cx="16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</a:rPr>
              <a:t>2020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0" algn="ctr"/>
            <a:r>
              <a:rPr lang="en-US" altLang="zh-CN" dirty="0" smtClean="0">
                <a:solidFill>
                  <a:schemeClr val="bg1"/>
                </a:solidFill>
              </a:rPr>
              <a:t>3-4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4371355" y="582723"/>
            <a:ext cx="491490" cy="318085"/>
            <a:chOff x="3017520" y="601990"/>
            <a:chExt cx="491490" cy="414010"/>
          </a:xfrm>
        </p:grpSpPr>
        <p:sp>
          <p:nvSpPr>
            <p:cNvPr id="77" name="燕尾形 76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燕尾形 77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燕尾形 78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39" y="6046372"/>
            <a:ext cx="3740733" cy="583780"/>
          </a:xfrm>
          <a:prstGeom prst="rect">
            <a:avLst/>
          </a:prstGeom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05030" y="461601"/>
            <a:ext cx="4433754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二、规划编制过程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23472" y="2676926"/>
            <a:ext cx="188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dirty="0">
                <a:solidFill>
                  <a:srgbClr val="002060"/>
                </a:solidFill>
              </a:rPr>
              <a:t>各部门、</a:t>
            </a:r>
            <a:r>
              <a:rPr lang="zh-CN" altLang="en-US" dirty="0" smtClean="0">
                <a:solidFill>
                  <a:srgbClr val="002060"/>
                </a:solidFill>
              </a:rPr>
              <a:t>教学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 algn="ctr"/>
            <a:r>
              <a:rPr lang="zh-CN" altLang="en-US" dirty="0" smtClean="0">
                <a:solidFill>
                  <a:srgbClr val="002060"/>
                </a:solidFill>
              </a:rPr>
              <a:t>单位分工起草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127755" y="1627963"/>
            <a:ext cx="16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2020</a:t>
            </a:r>
            <a:r>
              <a:rPr lang="zh-CN" altLang="en-US" dirty="0" smtClean="0">
                <a:solidFill>
                  <a:srgbClr val="002060"/>
                </a:solidFill>
              </a:rPr>
              <a:t>年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5-7</a:t>
            </a:r>
            <a:r>
              <a:rPr lang="zh-CN" altLang="en-US" dirty="0" smtClean="0">
                <a:solidFill>
                  <a:srgbClr val="002060"/>
                </a:solidFill>
              </a:rPr>
              <a:t>月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27741" y="2676926"/>
            <a:ext cx="196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dirty="0">
                <a:solidFill>
                  <a:srgbClr val="002060"/>
                </a:solidFill>
              </a:rPr>
              <a:t>汇总</a:t>
            </a:r>
            <a:r>
              <a:rPr lang="zh-CN" altLang="en-US" dirty="0" smtClean="0">
                <a:solidFill>
                  <a:srgbClr val="002060"/>
                </a:solidFill>
              </a:rPr>
              <a:t>梳理，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 algn="ctr"/>
            <a:r>
              <a:rPr lang="zh-CN" altLang="en-US" dirty="0" smtClean="0">
                <a:solidFill>
                  <a:srgbClr val="002060"/>
                </a:solidFill>
              </a:rPr>
              <a:t>形成</a:t>
            </a:r>
            <a:r>
              <a:rPr lang="zh-CN" altLang="en-US" dirty="0">
                <a:solidFill>
                  <a:srgbClr val="002060"/>
                </a:solidFill>
              </a:rPr>
              <a:t>规划</a:t>
            </a:r>
            <a:r>
              <a:rPr lang="zh-CN" altLang="en-US" dirty="0" smtClean="0">
                <a:solidFill>
                  <a:srgbClr val="002060"/>
                </a:solidFill>
              </a:rPr>
              <a:t>初稿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176087" y="1612146"/>
            <a:ext cx="16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</a:rPr>
              <a:t>2020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0" algn="ctr"/>
            <a:r>
              <a:rPr lang="en-US" altLang="zh-CN" dirty="0" smtClean="0">
                <a:solidFill>
                  <a:schemeClr val="bg1"/>
                </a:solidFill>
              </a:rPr>
              <a:t>8-9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8382" y="4969508"/>
            <a:ext cx="207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 smtClean="0">
                <a:solidFill>
                  <a:srgbClr val="002060"/>
                </a:solidFill>
              </a:rPr>
              <a:t>分类座谈征求意见，滚动式修改完善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609414" y="3941152"/>
            <a:ext cx="16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2020</a:t>
            </a:r>
            <a:r>
              <a:rPr lang="zh-CN" altLang="en-US" dirty="0" smtClean="0">
                <a:solidFill>
                  <a:srgbClr val="002060"/>
                </a:solidFill>
              </a:rPr>
              <a:t>年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10-12</a:t>
            </a:r>
            <a:r>
              <a:rPr lang="zh-CN" altLang="en-US" dirty="0" smtClean="0">
                <a:solidFill>
                  <a:srgbClr val="002060"/>
                </a:solidFill>
              </a:rPr>
              <a:t>月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23685" y="4969508"/>
            <a:ext cx="162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 smtClean="0">
                <a:solidFill>
                  <a:srgbClr val="002060"/>
                </a:solidFill>
              </a:rPr>
              <a:t>形成</a:t>
            </a:r>
            <a:r>
              <a:rPr lang="zh-CN" altLang="en-US" dirty="0">
                <a:solidFill>
                  <a:srgbClr val="002060"/>
                </a:solidFill>
              </a:rPr>
              <a:t>审议</a:t>
            </a:r>
            <a:r>
              <a:rPr lang="zh-CN" altLang="en-US" dirty="0" smtClean="0">
                <a:solidFill>
                  <a:srgbClr val="002060"/>
                </a:solidFill>
              </a:rPr>
              <a:t>稿，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/>
            <a:r>
              <a:rPr lang="zh-CN" altLang="en-US" dirty="0" smtClean="0">
                <a:solidFill>
                  <a:srgbClr val="002060"/>
                </a:solidFill>
              </a:rPr>
              <a:t>依次审议通过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737819" y="3954899"/>
            <a:ext cx="16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</a:rPr>
              <a:t>2021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0" algn="ctr"/>
            <a:r>
              <a:rPr lang="en-US" altLang="zh-CN" dirty="0" smtClean="0">
                <a:solidFill>
                  <a:schemeClr val="bg1"/>
                </a:solidFill>
              </a:rPr>
              <a:t>1-3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78984" y="5026139"/>
            <a:ext cx="17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专家咨询论证党委审定</a:t>
            </a:r>
            <a:r>
              <a:rPr lang="zh-CN" altLang="en-US" dirty="0">
                <a:solidFill>
                  <a:srgbClr val="002060"/>
                </a:solidFill>
              </a:rPr>
              <a:t>印发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808814" y="3995190"/>
            <a:ext cx="16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2021</a:t>
            </a:r>
            <a:r>
              <a:rPr lang="zh-CN" altLang="en-US" dirty="0" smtClean="0">
                <a:solidFill>
                  <a:srgbClr val="002060"/>
                </a:solidFill>
              </a:rPr>
              <a:t>年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lvl="0" algn="ctr"/>
            <a:r>
              <a:rPr lang="en-US" altLang="zh-CN" dirty="0" smtClean="0">
                <a:solidFill>
                  <a:srgbClr val="002060"/>
                </a:solidFill>
              </a:rPr>
              <a:t>4-5</a:t>
            </a:r>
            <a:r>
              <a:rPr lang="zh-CN" altLang="en-US" dirty="0" smtClean="0">
                <a:solidFill>
                  <a:srgbClr val="002060"/>
                </a:solidFill>
              </a:rPr>
              <a:t>月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1" y="3514491"/>
            <a:ext cx="3686990" cy="277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32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371355" y="512383"/>
            <a:ext cx="491490" cy="318085"/>
            <a:chOff x="3017520" y="601990"/>
            <a:chExt cx="491490" cy="414010"/>
          </a:xfrm>
        </p:grpSpPr>
        <p:sp>
          <p:nvSpPr>
            <p:cNvPr id="45" name="燕尾形 4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269548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二、规划编制过程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67" y="1336830"/>
            <a:ext cx="2087305" cy="455535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40" y="1499221"/>
            <a:ext cx="2821406" cy="39342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1499221"/>
            <a:ext cx="2995562" cy="39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829591" y="504449"/>
            <a:ext cx="491490" cy="318085"/>
            <a:chOff x="3017520" y="601990"/>
            <a:chExt cx="491490" cy="414010"/>
          </a:xfrm>
        </p:grpSpPr>
        <p:sp>
          <p:nvSpPr>
            <p:cNvPr id="45" name="燕尾形 4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5611788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三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、“十三五”规划执行总结框架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cxnSp>
        <p:nvCxnSpPr>
          <p:cNvPr id="48" name="Straight Connector 48"/>
          <p:cNvCxnSpPr/>
          <p:nvPr/>
        </p:nvCxnSpPr>
        <p:spPr>
          <a:xfrm>
            <a:off x="5264864" y="3541259"/>
            <a:ext cx="1533005" cy="2117"/>
          </a:xfrm>
          <a:prstGeom prst="line">
            <a:avLst/>
          </a:prstGeom>
          <a:ln w="28575">
            <a:solidFill>
              <a:srgbClr val="2F6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5"/>
          <p:cNvCxnSpPr/>
          <p:nvPr/>
        </p:nvCxnSpPr>
        <p:spPr>
          <a:xfrm>
            <a:off x="5264864" y="2112499"/>
            <a:ext cx="1533005" cy="2117"/>
          </a:xfrm>
          <a:prstGeom prst="line">
            <a:avLst/>
          </a:prstGeom>
          <a:ln w="28575">
            <a:solidFill>
              <a:srgbClr val="2F6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0"/>
          <p:cNvCxnSpPr/>
          <p:nvPr/>
        </p:nvCxnSpPr>
        <p:spPr>
          <a:xfrm>
            <a:off x="5264864" y="5065270"/>
            <a:ext cx="1533005" cy="2117"/>
          </a:xfrm>
          <a:prstGeom prst="line">
            <a:avLst/>
          </a:prstGeom>
          <a:ln w="28575">
            <a:solidFill>
              <a:srgbClr val="2F6B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5978714" y="1476206"/>
            <a:ext cx="195682" cy="4181989"/>
            <a:chOff x="4529137" y="1142992"/>
            <a:chExt cx="85726" cy="3572693"/>
          </a:xfrm>
          <a:solidFill>
            <a:srgbClr val="8E0000"/>
          </a:solidFill>
        </p:grpSpPr>
        <p:cxnSp>
          <p:nvCxnSpPr>
            <p:cNvPr id="57" name="Straight Connector 8"/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grpFill/>
            <a:ln w="28575">
              <a:solidFill>
                <a:srgbClr val="8E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1"/>
            <p:cNvSpPr/>
            <p:nvPr/>
          </p:nvSpPr>
          <p:spPr>
            <a:xfrm>
              <a:off x="4529137" y="2871107"/>
              <a:ext cx="85726" cy="85726"/>
            </a:xfrm>
            <a:prstGeom prst="ellipse">
              <a:avLst/>
            </a:prstGeom>
            <a:grpFill/>
            <a:ln w="28575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Oval 52"/>
            <p:cNvSpPr/>
            <p:nvPr/>
          </p:nvSpPr>
          <p:spPr>
            <a:xfrm>
              <a:off x="4529137" y="1636051"/>
              <a:ext cx="85726" cy="85726"/>
            </a:xfrm>
            <a:prstGeom prst="ellipse">
              <a:avLst/>
            </a:prstGeom>
            <a:grpFill/>
            <a:ln w="28575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53"/>
            <p:cNvSpPr/>
            <p:nvPr/>
          </p:nvSpPr>
          <p:spPr>
            <a:xfrm>
              <a:off x="4529137" y="4163129"/>
              <a:ext cx="85726" cy="85726"/>
            </a:xfrm>
            <a:prstGeom prst="ellipse">
              <a:avLst/>
            </a:prstGeom>
            <a:grpFill/>
            <a:ln w="28575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416603" y="3117149"/>
            <a:ext cx="848261" cy="848219"/>
            <a:chOff x="3357554" y="2500312"/>
            <a:chExt cx="636196" cy="636164"/>
          </a:xfrm>
        </p:grpSpPr>
        <p:sp>
          <p:nvSpPr>
            <p:cNvPr id="65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3"/>
            <p:cNvSpPr>
              <a:spLocks noEditPoints="1"/>
            </p:cNvSpPr>
            <p:nvPr/>
          </p:nvSpPr>
          <p:spPr bwMode="auto">
            <a:xfrm>
              <a:off x="3477620" y="2660940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16603" y="1688389"/>
            <a:ext cx="848261" cy="848219"/>
            <a:chOff x="3357554" y="1428742"/>
            <a:chExt cx="636196" cy="636164"/>
          </a:xfrm>
        </p:grpSpPr>
        <p:sp>
          <p:nvSpPr>
            <p:cNvPr id="68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00"/>
            <p:cNvSpPr/>
            <p:nvPr/>
          </p:nvSpPr>
          <p:spPr bwMode="auto">
            <a:xfrm>
              <a:off x="3500430" y="1571618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797870" y="4641160"/>
            <a:ext cx="848261" cy="848219"/>
            <a:chOff x="5143504" y="3643320"/>
            <a:chExt cx="636196" cy="636164"/>
          </a:xfrm>
        </p:grpSpPr>
        <p:sp>
          <p:nvSpPr>
            <p:cNvPr id="71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07"/>
            <p:cNvSpPr>
              <a:spLocks noEditPoints="1"/>
            </p:cNvSpPr>
            <p:nvPr/>
          </p:nvSpPr>
          <p:spPr bwMode="auto">
            <a:xfrm>
              <a:off x="5286380" y="3786196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416603" y="4641160"/>
            <a:ext cx="848261" cy="848219"/>
            <a:chOff x="3357554" y="3643320"/>
            <a:chExt cx="636196" cy="636164"/>
          </a:xfrm>
        </p:grpSpPr>
        <p:sp>
          <p:nvSpPr>
            <p:cNvPr id="74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76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6797870" y="1688389"/>
            <a:ext cx="848261" cy="848219"/>
            <a:chOff x="5143504" y="1428742"/>
            <a:chExt cx="636196" cy="636164"/>
          </a:xfrm>
        </p:grpSpPr>
        <p:sp>
          <p:nvSpPr>
            <p:cNvPr id="80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rgbClr val="436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1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82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3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4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5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6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7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8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9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0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797870" y="3117149"/>
            <a:ext cx="848261" cy="848219"/>
            <a:chOff x="5143504" y="2500312"/>
            <a:chExt cx="636196" cy="636164"/>
          </a:xfrm>
        </p:grpSpPr>
        <p:sp>
          <p:nvSpPr>
            <p:cNvPr id="92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3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94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5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624529" y="1842572"/>
            <a:ext cx="265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1.</a:t>
            </a:r>
            <a:r>
              <a:rPr lang="zh-CN" altLang="en-US" sz="2400" dirty="0" smtClean="0">
                <a:solidFill>
                  <a:srgbClr val="002060"/>
                </a:solidFill>
              </a:rPr>
              <a:t>规划实施综述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439655" y="3126818"/>
            <a:ext cx="265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3.</a:t>
            </a:r>
            <a:r>
              <a:rPr lang="zh-CN" altLang="en-US" sz="2400" dirty="0">
                <a:solidFill>
                  <a:srgbClr val="002060"/>
                </a:solidFill>
              </a:rPr>
              <a:t>主要任务的推进措施与实施</a:t>
            </a:r>
            <a:r>
              <a:rPr lang="zh-CN" altLang="en-US" sz="2400" dirty="0" smtClean="0">
                <a:solidFill>
                  <a:srgbClr val="002060"/>
                </a:solidFill>
              </a:rPr>
              <a:t>成效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650918" y="4625667"/>
            <a:ext cx="265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5.</a:t>
            </a:r>
            <a:r>
              <a:rPr lang="zh-CN" altLang="en-US" sz="2400" dirty="0">
                <a:solidFill>
                  <a:srgbClr val="002060"/>
                </a:solidFill>
              </a:rPr>
              <a:t>部门信息反馈</a:t>
            </a:r>
          </a:p>
          <a:p>
            <a:pPr algn="just">
              <a:spcAft>
                <a:spcPts val="0"/>
              </a:spcAft>
            </a:pPr>
            <a:r>
              <a:rPr lang="zh-CN" altLang="en-US" sz="2400" dirty="0">
                <a:solidFill>
                  <a:srgbClr val="002060"/>
                </a:solidFill>
              </a:rPr>
              <a:t>与实施难点分析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8007592" y="1854588"/>
            <a:ext cx="298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2.</a:t>
            </a:r>
            <a:r>
              <a:rPr lang="zh-CN" altLang="en-US" sz="2400" dirty="0">
                <a:solidFill>
                  <a:srgbClr val="002060"/>
                </a:solidFill>
              </a:rPr>
              <a:t>主要指标实现</a:t>
            </a:r>
            <a:r>
              <a:rPr lang="zh-CN" altLang="en-US" sz="2400" dirty="0" smtClean="0">
                <a:solidFill>
                  <a:srgbClr val="002060"/>
                </a:solidFill>
              </a:rPr>
              <a:t>概览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953829" y="3040506"/>
            <a:ext cx="3037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4.</a:t>
            </a:r>
            <a:r>
              <a:rPr lang="zh-CN" altLang="en-US" sz="2400" dirty="0">
                <a:solidFill>
                  <a:srgbClr val="002060"/>
                </a:solidFill>
              </a:rPr>
              <a:t>重点工程实施</a:t>
            </a:r>
            <a:r>
              <a:rPr lang="zh-CN" altLang="en-US" sz="2400" dirty="0" smtClean="0">
                <a:solidFill>
                  <a:srgbClr val="002060"/>
                </a:solidFill>
              </a:rPr>
              <a:t>情况</a:t>
            </a:r>
            <a:r>
              <a:rPr lang="zh-CN" altLang="en-US" sz="2000" dirty="0" smtClean="0">
                <a:solidFill>
                  <a:srgbClr val="002060"/>
                </a:solidFill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40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项</a:t>
            </a:r>
            <a:r>
              <a:rPr lang="zh-CN" altLang="en-US" sz="2000" dirty="0" smtClean="0">
                <a:solidFill>
                  <a:srgbClr val="002060"/>
                </a:solidFill>
              </a:rPr>
              <a:t>，详见附件：重点工程实施情况总结评估表）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960684" y="4659469"/>
            <a:ext cx="293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6.</a:t>
            </a:r>
            <a:r>
              <a:rPr lang="zh-CN" altLang="en-US" sz="2400" dirty="0">
                <a:solidFill>
                  <a:srgbClr val="002060"/>
                </a:solidFill>
              </a:rPr>
              <a:t>规划实施</a:t>
            </a:r>
            <a:r>
              <a:rPr lang="zh-CN" altLang="en-US" sz="2400" dirty="0" smtClean="0">
                <a:solidFill>
                  <a:srgbClr val="002060"/>
                </a:solidFill>
              </a:rPr>
              <a:t>主要问题</a:t>
            </a:r>
            <a:r>
              <a:rPr lang="zh-CN" altLang="en-US" sz="2400" dirty="0">
                <a:solidFill>
                  <a:srgbClr val="002060"/>
                </a:solidFill>
              </a:rPr>
              <a:t>与对策建议</a:t>
            </a:r>
          </a:p>
        </p:txBody>
      </p:sp>
    </p:spTree>
    <p:extLst>
      <p:ext uri="{BB962C8B-B14F-4D97-AF65-F5344CB8AC3E}">
        <p14:creationId xmlns:p14="http://schemas.microsoft.com/office/powerpoint/2010/main" val="18379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088802" y="512383"/>
            <a:ext cx="491490" cy="318085"/>
            <a:chOff x="3017520" y="601990"/>
            <a:chExt cx="491490" cy="414010"/>
          </a:xfrm>
        </p:grpSpPr>
        <p:sp>
          <p:nvSpPr>
            <p:cNvPr id="45" name="燕尾形 4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9406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四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、中长期发展规划总体框架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2416987" y="1500876"/>
            <a:ext cx="2176923" cy="754197"/>
          </a:xfrm>
          <a:custGeom>
            <a:avLst/>
            <a:gdLst>
              <a:gd name="T0" fmla="*/ 542 w 548"/>
              <a:gd name="T1" fmla="*/ 171 h 189"/>
              <a:gd name="T2" fmla="*/ 548 w 548"/>
              <a:gd name="T3" fmla="*/ 149 h 189"/>
              <a:gd name="T4" fmla="*/ 449 w 548"/>
              <a:gd name="T5" fmla="*/ 83 h 189"/>
              <a:gd name="T6" fmla="*/ 273 w 548"/>
              <a:gd name="T7" fmla="*/ 0 h 189"/>
              <a:gd name="T8" fmla="*/ 98 w 548"/>
              <a:gd name="T9" fmla="*/ 83 h 189"/>
              <a:gd name="T10" fmla="*/ 0 w 548"/>
              <a:gd name="T11" fmla="*/ 148 h 189"/>
              <a:gd name="T12" fmla="*/ 7 w 548"/>
              <a:gd name="T13" fmla="*/ 176 h 189"/>
              <a:gd name="T14" fmla="*/ 6 w 548"/>
              <a:gd name="T15" fmla="*/ 188 h 189"/>
              <a:gd name="T16" fmla="*/ 125 w 548"/>
              <a:gd name="T17" fmla="*/ 112 h 189"/>
              <a:gd name="T18" fmla="*/ 273 w 548"/>
              <a:gd name="T19" fmla="*/ 40 h 189"/>
              <a:gd name="T20" fmla="*/ 421 w 548"/>
              <a:gd name="T21" fmla="*/ 112 h 189"/>
              <a:gd name="T22" fmla="*/ 543 w 548"/>
              <a:gd name="T23" fmla="*/ 189 h 189"/>
              <a:gd name="T24" fmla="*/ 542 w 548"/>
              <a:gd name="T25" fmla="*/ 17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89">
                <a:moveTo>
                  <a:pt x="542" y="171"/>
                </a:moveTo>
                <a:cubicBezTo>
                  <a:pt x="542" y="163"/>
                  <a:pt x="545" y="156"/>
                  <a:pt x="548" y="149"/>
                </a:cubicBezTo>
                <a:cubicBezTo>
                  <a:pt x="506" y="138"/>
                  <a:pt x="479" y="112"/>
                  <a:pt x="449" y="83"/>
                </a:cubicBezTo>
                <a:cubicBezTo>
                  <a:pt x="408" y="44"/>
                  <a:pt x="362" y="0"/>
                  <a:pt x="273" y="0"/>
                </a:cubicBezTo>
                <a:cubicBezTo>
                  <a:pt x="184" y="0"/>
                  <a:pt x="138" y="44"/>
                  <a:pt x="98" y="83"/>
                </a:cubicBezTo>
                <a:cubicBezTo>
                  <a:pt x="68" y="111"/>
                  <a:pt x="41" y="137"/>
                  <a:pt x="0" y="148"/>
                </a:cubicBezTo>
                <a:cubicBezTo>
                  <a:pt x="5" y="157"/>
                  <a:pt x="7" y="166"/>
                  <a:pt x="7" y="176"/>
                </a:cubicBezTo>
                <a:cubicBezTo>
                  <a:pt x="7" y="180"/>
                  <a:pt x="7" y="184"/>
                  <a:pt x="6" y="188"/>
                </a:cubicBezTo>
                <a:cubicBezTo>
                  <a:pt x="60" y="174"/>
                  <a:pt x="94" y="142"/>
                  <a:pt x="125" y="112"/>
                </a:cubicBezTo>
                <a:cubicBezTo>
                  <a:pt x="165" y="73"/>
                  <a:pt x="200" y="40"/>
                  <a:pt x="273" y="40"/>
                </a:cubicBezTo>
                <a:cubicBezTo>
                  <a:pt x="346" y="40"/>
                  <a:pt x="381" y="73"/>
                  <a:pt x="421" y="112"/>
                </a:cubicBezTo>
                <a:cubicBezTo>
                  <a:pt x="452" y="142"/>
                  <a:pt x="487" y="176"/>
                  <a:pt x="543" y="189"/>
                </a:cubicBezTo>
                <a:cubicBezTo>
                  <a:pt x="542" y="183"/>
                  <a:pt x="541" y="177"/>
                  <a:pt x="542" y="17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6752" tIns="48376" rIns="96752" bIns="48376" numCol="1" anchor="t" anchorCtr="0" compatLnSpc="1">
            <a:prstTxWarp prst="textNoShape">
              <a:avLst/>
            </a:prstTxWarp>
          </a:bodyPr>
          <a:lstStyle/>
          <a:p>
            <a:endParaRPr lang="en-US" sz="1429">
              <a:cs typeface="+mn-ea"/>
              <a:sym typeface="+mn-lt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7525032" y="1500876"/>
            <a:ext cx="2175243" cy="760916"/>
          </a:xfrm>
          <a:custGeom>
            <a:avLst/>
            <a:gdLst>
              <a:gd name="T0" fmla="*/ 540 w 548"/>
              <a:gd name="T1" fmla="*/ 171 h 191"/>
              <a:gd name="T2" fmla="*/ 548 w 548"/>
              <a:gd name="T3" fmla="*/ 147 h 191"/>
              <a:gd name="T4" fmla="*/ 456 w 548"/>
              <a:gd name="T5" fmla="*/ 83 h 191"/>
              <a:gd name="T6" fmla="*/ 281 w 548"/>
              <a:gd name="T7" fmla="*/ 0 h 191"/>
              <a:gd name="T8" fmla="*/ 105 w 548"/>
              <a:gd name="T9" fmla="*/ 83 h 191"/>
              <a:gd name="T10" fmla="*/ 0 w 548"/>
              <a:gd name="T11" fmla="*/ 151 h 191"/>
              <a:gd name="T12" fmla="*/ 6 w 548"/>
              <a:gd name="T13" fmla="*/ 176 h 191"/>
              <a:gd name="T14" fmla="*/ 4 w 548"/>
              <a:gd name="T15" fmla="*/ 191 h 191"/>
              <a:gd name="T16" fmla="*/ 133 w 548"/>
              <a:gd name="T17" fmla="*/ 112 h 191"/>
              <a:gd name="T18" fmla="*/ 281 w 548"/>
              <a:gd name="T19" fmla="*/ 40 h 191"/>
              <a:gd name="T20" fmla="*/ 429 w 548"/>
              <a:gd name="T21" fmla="*/ 112 h 191"/>
              <a:gd name="T22" fmla="*/ 541 w 548"/>
              <a:gd name="T23" fmla="*/ 186 h 191"/>
              <a:gd name="T24" fmla="*/ 540 w 548"/>
              <a:gd name="T25" fmla="*/ 17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91">
                <a:moveTo>
                  <a:pt x="540" y="171"/>
                </a:moveTo>
                <a:cubicBezTo>
                  <a:pt x="541" y="162"/>
                  <a:pt x="544" y="154"/>
                  <a:pt x="548" y="147"/>
                </a:cubicBezTo>
                <a:cubicBezTo>
                  <a:pt x="510" y="135"/>
                  <a:pt x="485" y="110"/>
                  <a:pt x="456" y="83"/>
                </a:cubicBezTo>
                <a:cubicBezTo>
                  <a:pt x="416" y="44"/>
                  <a:pt x="370" y="0"/>
                  <a:pt x="281" y="0"/>
                </a:cubicBezTo>
                <a:cubicBezTo>
                  <a:pt x="192" y="0"/>
                  <a:pt x="146" y="44"/>
                  <a:pt x="105" y="83"/>
                </a:cubicBezTo>
                <a:cubicBezTo>
                  <a:pt x="74" y="113"/>
                  <a:pt x="46" y="140"/>
                  <a:pt x="0" y="151"/>
                </a:cubicBezTo>
                <a:cubicBezTo>
                  <a:pt x="4" y="158"/>
                  <a:pt x="6" y="167"/>
                  <a:pt x="6" y="176"/>
                </a:cubicBezTo>
                <a:cubicBezTo>
                  <a:pt x="6" y="181"/>
                  <a:pt x="5" y="186"/>
                  <a:pt x="4" y="191"/>
                </a:cubicBezTo>
                <a:cubicBezTo>
                  <a:pt x="64" y="178"/>
                  <a:pt x="100" y="143"/>
                  <a:pt x="133" y="112"/>
                </a:cubicBezTo>
                <a:cubicBezTo>
                  <a:pt x="173" y="73"/>
                  <a:pt x="208" y="40"/>
                  <a:pt x="281" y="40"/>
                </a:cubicBezTo>
                <a:cubicBezTo>
                  <a:pt x="354" y="40"/>
                  <a:pt x="388" y="73"/>
                  <a:pt x="429" y="112"/>
                </a:cubicBezTo>
                <a:cubicBezTo>
                  <a:pt x="458" y="140"/>
                  <a:pt x="491" y="172"/>
                  <a:pt x="541" y="186"/>
                </a:cubicBezTo>
                <a:cubicBezTo>
                  <a:pt x="540" y="181"/>
                  <a:pt x="540" y="176"/>
                  <a:pt x="540" y="17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6752" tIns="48376" rIns="96752" bIns="48376" numCol="1" anchor="t" anchorCtr="0" compatLnSpc="1">
            <a:prstTxWarp prst="textNoShape">
              <a:avLst/>
            </a:prstTxWarp>
          </a:bodyPr>
          <a:lstStyle/>
          <a:p>
            <a:endParaRPr lang="en-US" sz="1429">
              <a:cs typeface="+mn-ea"/>
              <a:sym typeface="+mn-lt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10118524" y="1500876"/>
            <a:ext cx="1170768" cy="754197"/>
          </a:xfrm>
          <a:custGeom>
            <a:avLst/>
            <a:gdLst>
              <a:gd name="T0" fmla="*/ 275 w 295"/>
              <a:gd name="T1" fmla="*/ 0 h 189"/>
              <a:gd name="T2" fmla="*/ 99 w 295"/>
              <a:gd name="T3" fmla="*/ 83 h 189"/>
              <a:gd name="T4" fmla="*/ 0 w 295"/>
              <a:gd name="T5" fmla="*/ 149 h 189"/>
              <a:gd name="T6" fmla="*/ 6 w 295"/>
              <a:gd name="T7" fmla="*/ 176 h 189"/>
              <a:gd name="T8" fmla="*/ 5 w 295"/>
              <a:gd name="T9" fmla="*/ 189 h 189"/>
              <a:gd name="T10" fmla="*/ 127 w 295"/>
              <a:gd name="T11" fmla="*/ 112 h 189"/>
              <a:gd name="T12" fmla="*/ 275 w 295"/>
              <a:gd name="T13" fmla="*/ 40 h 189"/>
              <a:gd name="T14" fmla="*/ 295 w 295"/>
              <a:gd name="T15" fmla="*/ 20 h 189"/>
              <a:gd name="T16" fmla="*/ 275 w 295"/>
              <a:gd name="T17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189">
                <a:moveTo>
                  <a:pt x="275" y="0"/>
                </a:moveTo>
                <a:cubicBezTo>
                  <a:pt x="186" y="0"/>
                  <a:pt x="140" y="44"/>
                  <a:pt x="99" y="83"/>
                </a:cubicBezTo>
                <a:cubicBezTo>
                  <a:pt x="69" y="112"/>
                  <a:pt x="42" y="138"/>
                  <a:pt x="0" y="149"/>
                </a:cubicBezTo>
                <a:cubicBezTo>
                  <a:pt x="4" y="157"/>
                  <a:pt x="6" y="166"/>
                  <a:pt x="6" y="176"/>
                </a:cubicBezTo>
                <a:cubicBezTo>
                  <a:pt x="6" y="181"/>
                  <a:pt x="6" y="185"/>
                  <a:pt x="5" y="189"/>
                </a:cubicBezTo>
                <a:cubicBezTo>
                  <a:pt x="60" y="176"/>
                  <a:pt x="95" y="142"/>
                  <a:pt x="127" y="112"/>
                </a:cubicBezTo>
                <a:cubicBezTo>
                  <a:pt x="167" y="73"/>
                  <a:pt x="202" y="40"/>
                  <a:pt x="275" y="40"/>
                </a:cubicBezTo>
                <a:cubicBezTo>
                  <a:pt x="286" y="40"/>
                  <a:pt x="295" y="31"/>
                  <a:pt x="295" y="20"/>
                </a:cubicBezTo>
                <a:cubicBezTo>
                  <a:pt x="295" y="9"/>
                  <a:pt x="286" y="0"/>
                  <a:pt x="27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6752" tIns="48376" rIns="96752" bIns="48376" numCol="1" anchor="t" anchorCtr="0" compatLnSpc="1">
            <a:prstTxWarp prst="textNoShape">
              <a:avLst/>
            </a:prstTxWarp>
          </a:bodyPr>
          <a:lstStyle/>
          <a:p>
            <a:endParaRPr lang="en-US" sz="1429">
              <a:cs typeface="+mn-ea"/>
              <a:sym typeface="+mn-lt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5010484" y="1500879"/>
            <a:ext cx="2101336" cy="742438"/>
          </a:xfrm>
          <a:custGeom>
            <a:avLst/>
            <a:gdLst>
              <a:gd name="T0" fmla="*/ 520 w 529"/>
              <a:gd name="T1" fmla="*/ 171 h 186"/>
              <a:gd name="T2" fmla="*/ 529 w 529"/>
              <a:gd name="T3" fmla="*/ 145 h 186"/>
              <a:gd name="T4" fmla="*/ 442 w 529"/>
              <a:gd name="T5" fmla="*/ 83 h 186"/>
              <a:gd name="T6" fmla="*/ 267 w 529"/>
              <a:gd name="T7" fmla="*/ 0 h 186"/>
              <a:gd name="T8" fmla="*/ 91 w 529"/>
              <a:gd name="T9" fmla="*/ 83 h 186"/>
              <a:gd name="T10" fmla="*/ 0 w 529"/>
              <a:gd name="T11" fmla="*/ 147 h 186"/>
              <a:gd name="T12" fmla="*/ 8 w 529"/>
              <a:gd name="T13" fmla="*/ 176 h 186"/>
              <a:gd name="T14" fmla="*/ 7 w 529"/>
              <a:gd name="T15" fmla="*/ 186 h 186"/>
              <a:gd name="T16" fmla="*/ 119 w 529"/>
              <a:gd name="T17" fmla="*/ 112 h 186"/>
              <a:gd name="T18" fmla="*/ 267 w 529"/>
              <a:gd name="T19" fmla="*/ 40 h 186"/>
              <a:gd name="T20" fmla="*/ 415 w 529"/>
              <a:gd name="T21" fmla="*/ 112 h 186"/>
              <a:gd name="T22" fmla="*/ 520 w 529"/>
              <a:gd name="T23" fmla="*/ 184 h 186"/>
              <a:gd name="T24" fmla="*/ 520 w 529"/>
              <a:gd name="T25" fmla="*/ 17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" h="186">
                <a:moveTo>
                  <a:pt x="520" y="171"/>
                </a:moveTo>
                <a:cubicBezTo>
                  <a:pt x="521" y="162"/>
                  <a:pt x="524" y="153"/>
                  <a:pt x="529" y="145"/>
                </a:cubicBezTo>
                <a:cubicBezTo>
                  <a:pt x="494" y="132"/>
                  <a:pt x="469" y="109"/>
                  <a:pt x="442" y="83"/>
                </a:cubicBezTo>
                <a:cubicBezTo>
                  <a:pt x="402" y="44"/>
                  <a:pt x="356" y="0"/>
                  <a:pt x="267" y="0"/>
                </a:cubicBezTo>
                <a:cubicBezTo>
                  <a:pt x="178" y="0"/>
                  <a:pt x="132" y="44"/>
                  <a:pt x="91" y="83"/>
                </a:cubicBezTo>
                <a:cubicBezTo>
                  <a:pt x="63" y="110"/>
                  <a:pt x="38" y="135"/>
                  <a:pt x="0" y="147"/>
                </a:cubicBezTo>
                <a:cubicBezTo>
                  <a:pt x="5" y="155"/>
                  <a:pt x="8" y="165"/>
                  <a:pt x="8" y="176"/>
                </a:cubicBezTo>
                <a:cubicBezTo>
                  <a:pt x="8" y="180"/>
                  <a:pt x="7" y="183"/>
                  <a:pt x="7" y="186"/>
                </a:cubicBezTo>
                <a:cubicBezTo>
                  <a:pt x="57" y="172"/>
                  <a:pt x="89" y="140"/>
                  <a:pt x="119" y="112"/>
                </a:cubicBezTo>
                <a:cubicBezTo>
                  <a:pt x="159" y="73"/>
                  <a:pt x="194" y="40"/>
                  <a:pt x="267" y="40"/>
                </a:cubicBezTo>
                <a:cubicBezTo>
                  <a:pt x="340" y="40"/>
                  <a:pt x="374" y="73"/>
                  <a:pt x="415" y="112"/>
                </a:cubicBezTo>
                <a:cubicBezTo>
                  <a:pt x="443" y="139"/>
                  <a:pt x="474" y="169"/>
                  <a:pt x="520" y="184"/>
                </a:cubicBezTo>
                <a:cubicBezTo>
                  <a:pt x="520" y="180"/>
                  <a:pt x="520" y="176"/>
                  <a:pt x="520" y="17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6752" tIns="48376" rIns="96752" bIns="48376" numCol="1" anchor="t" anchorCtr="0" compatLnSpc="1">
            <a:prstTxWarp prst="textNoShape">
              <a:avLst/>
            </a:prstTxWarp>
          </a:bodyPr>
          <a:lstStyle/>
          <a:p>
            <a:endParaRPr lang="en-US" sz="1429">
              <a:cs typeface="+mn-ea"/>
              <a:sym typeface="+mn-lt"/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851484" y="1500876"/>
            <a:ext cx="1148932" cy="745798"/>
          </a:xfrm>
          <a:custGeom>
            <a:avLst/>
            <a:gdLst>
              <a:gd name="T0" fmla="*/ 282 w 289"/>
              <a:gd name="T1" fmla="*/ 171 h 187"/>
              <a:gd name="T2" fmla="*/ 289 w 289"/>
              <a:gd name="T3" fmla="*/ 147 h 187"/>
              <a:gd name="T4" fmla="*/ 196 w 289"/>
              <a:gd name="T5" fmla="*/ 83 h 187"/>
              <a:gd name="T6" fmla="*/ 20 w 289"/>
              <a:gd name="T7" fmla="*/ 0 h 187"/>
              <a:gd name="T8" fmla="*/ 0 w 289"/>
              <a:gd name="T9" fmla="*/ 20 h 187"/>
              <a:gd name="T10" fmla="*/ 20 w 289"/>
              <a:gd name="T11" fmla="*/ 40 h 187"/>
              <a:gd name="T12" fmla="*/ 168 w 289"/>
              <a:gd name="T13" fmla="*/ 112 h 187"/>
              <a:gd name="T14" fmla="*/ 283 w 289"/>
              <a:gd name="T15" fmla="*/ 187 h 187"/>
              <a:gd name="T16" fmla="*/ 282 w 289"/>
              <a:gd name="T17" fmla="*/ 17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187">
                <a:moveTo>
                  <a:pt x="282" y="171"/>
                </a:moveTo>
                <a:cubicBezTo>
                  <a:pt x="283" y="163"/>
                  <a:pt x="286" y="155"/>
                  <a:pt x="289" y="147"/>
                </a:cubicBezTo>
                <a:cubicBezTo>
                  <a:pt x="251" y="135"/>
                  <a:pt x="225" y="111"/>
                  <a:pt x="196" y="83"/>
                </a:cubicBezTo>
                <a:cubicBezTo>
                  <a:pt x="155" y="44"/>
                  <a:pt x="109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93" y="40"/>
                  <a:pt x="128" y="73"/>
                  <a:pt x="168" y="112"/>
                </a:cubicBezTo>
                <a:cubicBezTo>
                  <a:pt x="198" y="141"/>
                  <a:pt x="232" y="173"/>
                  <a:pt x="283" y="187"/>
                </a:cubicBezTo>
                <a:cubicBezTo>
                  <a:pt x="282" y="182"/>
                  <a:pt x="282" y="177"/>
                  <a:pt x="282" y="17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6752" tIns="48376" rIns="96752" bIns="48376" numCol="1" anchor="t" anchorCtr="0" compatLnSpc="1">
            <a:prstTxWarp prst="textNoShape">
              <a:avLst/>
            </a:prstTxWarp>
          </a:bodyPr>
          <a:lstStyle/>
          <a:p>
            <a:endParaRPr lang="en-US" sz="1429">
              <a:cs typeface="+mn-ea"/>
              <a:sym typeface="+mn-lt"/>
            </a:endParaRPr>
          </a:p>
        </p:txBody>
      </p:sp>
      <p:sp>
        <p:nvSpPr>
          <p:cNvPr id="65" name="Inhaltsplatzhalter 4"/>
          <p:cNvSpPr txBox="1">
            <a:spLocks/>
          </p:cNvSpPr>
          <p:nvPr/>
        </p:nvSpPr>
        <p:spPr>
          <a:xfrm>
            <a:off x="843248" y="4049269"/>
            <a:ext cx="275377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学校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发展</a:t>
            </a:r>
            <a:endParaRPr lang="en-US" altLang="zh-CN" sz="2400" b="1" dirty="0" smtClean="0">
              <a:solidFill>
                <a:srgbClr val="002060"/>
              </a:solidFill>
              <a:latin typeface="+mn-lt"/>
              <a:cs typeface="+mn-ea"/>
              <a:sym typeface="+mn-lt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SWOT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分析</a:t>
            </a:r>
            <a:endParaRPr lang="zh-CN" altLang="en-US" sz="2400" b="1" dirty="0">
              <a:solidFill>
                <a:srgbClr val="0020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6" name="Inhaltsplatzhalter 4"/>
          <p:cNvSpPr txBox="1">
            <a:spLocks/>
          </p:cNvSpPr>
          <p:nvPr/>
        </p:nvSpPr>
        <p:spPr>
          <a:xfrm>
            <a:off x="6239531" y="4162080"/>
            <a:ext cx="2230665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7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任务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举措</a:t>
            </a:r>
            <a:endParaRPr lang="zh-CN" altLang="en-US" sz="2400" b="1" dirty="0">
              <a:solidFill>
                <a:srgbClr val="0020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Inhaltsplatzhalter 4"/>
          <p:cNvSpPr txBox="1">
            <a:spLocks/>
          </p:cNvSpPr>
          <p:nvPr/>
        </p:nvSpPr>
        <p:spPr>
          <a:xfrm>
            <a:off x="3672353" y="4162080"/>
            <a:ext cx="2230665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7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总体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思路</a:t>
            </a:r>
            <a:endParaRPr lang="zh-CN" altLang="en-US" sz="2400" b="1" dirty="0">
              <a:solidFill>
                <a:srgbClr val="0020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8" name="Inhaltsplatzhalter 4"/>
          <p:cNvSpPr txBox="1">
            <a:spLocks/>
          </p:cNvSpPr>
          <p:nvPr/>
        </p:nvSpPr>
        <p:spPr>
          <a:xfrm>
            <a:off x="8806711" y="4162080"/>
            <a:ext cx="2230665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70"/>
              </a:spcAft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保障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措施</a:t>
            </a:r>
            <a:endParaRPr lang="zh-CN" altLang="en-US" sz="2400" b="1" dirty="0">
              <a:solidFill>
                <a:srgbClr val="0020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Inhaltsplatzhalter 4"/>
          <p:cNvSpPr txBox="1">
            <a:spLocks/>
          </p:cNvSpPr>
          <p:nvPr/>
        </p:nvSpPr>
        <p:spPr>
          <a:xfrm>
            <a:off x="1737847" y="1255109"/>
            <a:ext cx="93666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70"/>
              </a:spcAft>
              <a:buNone/>
            </a:pPr>
            <a:r>
              <a:rPr lang="en-US" sz="3809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01</a:t>
            </a:r>
            <a:endParaRPr lang="en-US" sz="2963" dirty="0">
              <a:solidFill>
                <a:srgbClr val="C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Inhaltsplatzhalter 4"/>
          <p:cNvSpPr txBox="1">
            <a:spLocks/>
          </p:cNvSpPr>
          <p:nvPr/>
        </p:nvSpPr>
        <p:spPr>
          <a:xfrm>
            <a:off x="4302786" y="1255109"/>
            <a:ext cx="93666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70"/>
              </a:spcAft>
              <a:buNone/>
            </a:pPr>
            <a:r>
              <a:rPr lang="en-US" sz="3809" b="1" dirty="0">
                <a:solidFill>
                  <a:srgbClr val="FFC000"/>
                </a:solidFill>
                <a:latin typeface="+mn-lt"/>
                <a:cs typeface="+mn-ea"/>
                <a:sym typeface="+mn-lt"/>
              </a:rPr>
              <a:t>02</a:t>
            </a:r>
            <a:endParaRPr lang="en-US" sz="2963" dirty="0">
              <a:solidFill>
                <a:srgbClr val="FFC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" name="Inhaltsplatzhalter 4"/>
          <p:cNvSpPr txBox="1">
            <a:spLocks/>
          </p:cNvSpPr>
          <p:nvPr/>
        </p:nvSpPr>
        <p:spPr>
          <a:xfrm>
            <a:off x="6806284" y="1255109"/>
            <a:ext cx="93666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70"/>
              </a:spcAft>
              <a:buNone/>
            </a:pPr>
            <a:r>
              <a:rPr lang="en-US" sz="3809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ea"/>
                <a:sym typeface="+mn-lt"/>
              </a:rPr>
              <a:t>03</a:t>
            </a:r>
            <a:endParaRPr lang="en-US" sz="2963" dirty="0">
              <a:solidFill>
                <a:schemeClr val="accent6">
                  <a:lumMod val="7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2" name="Inhaltsplatzhalter 4"/>
          <p:cNvSpPr txBox="1">
            <a:spLocks/>
          </p:cNvSpPr>
          <p:nvPr/>
        </p:nvSpPr>
        <p:spPr>
          <a:xfrm>
            <a:off x="9446104" y="1255109"/>
            <a:ext cx="93666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70"/>
              </a:spcAft>
              <a:buNone/>
            </a:pPr>
            <a:r>
              <a:rPr lang="en-US" sz="3809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ea"/>
                <a:sym typeface="+mn-lt"/>
              </a:rPr>
              <a:t>04</a:t>
            </a:r>
            <a:endParaRPr lang="en-US" sz="2963" dirty="0">
              <a:solidFill>
                <a:schemeClr val="accent2">
                  <a:lumMod val="7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80642" y="1991357"/>
            <a:ext cx="1064750" cy="1932270"/>
            <a:chOff x="1680642" y="2286785"/>
            <a:chExt cx="1064750" cy="1932270"/>
          </a:xfrm>
        </p:grpSpPr>
        <p:grpSp>
          <p:nvGrpSpPr>
            <p:cNvPr id="22" name="Group 15"/>
            <p:cNvGrpSpPr/>
            <p:nvPr/>
          </p:nvGrpSpPr>
          <p:grpSpPr>
            <a:xfrm>
              <a:off x="1680642" y="2286785"/>
              <a:ext cx="1064750" cy="1932270"/>
              <a:chOff x="1854195" y="2590800"/>
              <a:chExt cx="1182689" cy="2146300"/>
            </a:xfrm>
          </p:grpSpPr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854195" y="3660775"/>
                <a:ext cx="1182689" cy="1076325"/>
              </a:xfrm>
              <a:custGeom>
                <a:avLst/>
                <a:gdLst>
                  <a:gd name="T0" fmla="*/ 315 w 315"/>
                  <a:gd name="T1" fmla="*/ 230 h 286"/>
                  <a:gd name="T2" fmla="*/ 315 w 315"/>
                  <a:gd name="T3" fmla="*/ 0 h 286"/>
                  <a:gd name="T4" fmla="*/ 0 w 315"/>
                  <a:gd name="T5" fmla="*/ 0 h 286"/>
                  <a:gd name="T6" fmla="*/ 0 w 315"/>
                  <a:gd name="T7" fmla="*/ 230 h 286"/>
                  <a:gd name="T8" fmla="*/ 56 w 315"/>
                  <a:gd name="T9" fmla="*/ 286 h 286"/>
                  <a:gd name="T10" fmla="*/ 259 w 315"/>
                  <a:gd name="T11" fmla="*/ 286 h 286"/>
                  <a:gd name="T12" fmla="*/ 315 w 315"/>
                  <a:gd name="T13" fmla="*/ 23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286">
                    <a:moveTo>
                      <a:pt x="315" y="23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61"/>
                      <a:pt x="25" y="286"/>
                      <a:pt x="56" y="286"/>
                    </a:cubicBezTo>
                    <a:cubicBezTo>
                      <a:pt x="259" y="286"/>
                      <a:pt x="259" y="286"/>
                      <a:pt x="259" y="286"/>
                    </a:cubicBezTo>
                    <a:cubicBezTo>
                      <a:pt x="290" y="286"/>
                      <a:pt x="315" y="261"/>
                      <a:pt x="315" y="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1854195" y="3660775"/>
                <a:ext cx="1182689" cy="1762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2360613" y="2703513"/>
                <a:ext cx="173038" cy="173038"/>
              </a:xfrm>
              <a:custGeom>
                <a:avLst/>
                <a:gdLst>
                  <a:gd name="T0" fmla="*/ 23 w 46"/>
                  <a:gd name="T1" fmla="*/ 46 h 46"/>
                  <a:gd name="T2" fmla="*/ 23 w 46"/>
                  <a:gd name="T3" fmla="*/ 46 h 46"/>
                  <a:gd name="T4" fmla="*/ 0 w 46"/>
                  <a:gd name="T5" fmla="*/ 23 h 46"/>
                  <a:gd name="T6" fmla="*/ 0 w 46"/>
                  <a:gd name="T7" fmla="*/ 23 h 46"/>
                  <a:gd name="T8" fmla="*/ 23 w 46"/>
                  <a:gd name="T9" fmla="*/ 0 h 46"/>
                  <a:gd name="T10" fmla="*/ 23 w 46"/>
                  <a:gd name="T11" fmla="*/ 0 h 46"/>
                  <a:gd name="T12" fmla="*/ 46 w 46"/>
                  <a:gd name="T13" fmla="*/ 23 h 46"/>
                  <a:gd name="T14" fmla="*/ 46 w 46"/>
                  <a:gd name="T15" fmla="*/ 23 h 46"/>
                  <a:gd name="T16" fmla="*/ 23 w 46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6" y="10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6"/>
                      <a:pt x="35" y="46"/>
                      <a:pt x="23" y="4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26" name="Freeform 13"/>
              <p:cNvSpPr>
                <a:spLocks noEditPoints="1"/>
              </p:cNvSpPr>
              <p:nvPr/>
            </p:nvSpPr>
            <p:spPr bwMode="auto">
              <a:xfrm>
                <a:off x="2241551" y="2590800"/>
                <a:ext cx="404813" cy="1174750"/>
              </a:xfrm>
              <a:custGeom>
                <a:avLst/>
                <a:gdLst>
                  <a:gd name="T0" fmla="*/ 45 w 108"/>
                  <a:gd name="T1" fmla="*/ 312 h 312"/>
                  <a:gd name="T2" fmla="*/ 45 w 108"/>
                  <a:gd name="T3" fmla="*/ 147 h 312"/>
                  <a:gd name="T4" fmla="*/ 20 w 108"/>
                  <a:gd name="T5" fmla="*/ 94 h 312"/>
                  <a:gd name="T6" fmla="*/ 1 w 108"/>
                  <a:gd name="T7" fmla="*/ 49 h 312"/>
                  <a:gd name="T8" fmla="*/ 49 w 108"/>
                  <a:gd name="T9" fmla="*/ 0 h 312"/>
                  <a:gd name="T10" fmla="*/ 55 w 108"/>
                  <a:gd name="T11" fmla="*/ 0 h 312"/>
                  <a:gd name="T12" fmla="*/ 108 w 108"/>
                  <a:gd name="T13" fmla="*/ 53 h 312"/>
                  <a:gd name="T14" fmla="*/ 89 w 108"/>
                  <a:gd name="T15" fmla="*/ 95 h 312"/>
                  <a:gd name="T16" fmla="*/ 64 w 108"/>
                  <a:gd name="T17" fmla="*/ 147 h 312"/>
                  <a:gd name="T18" fmla="*/ 64 w 108"/>
                  <a:gd name="T19" fmla="*/ 312 h 312"/>
                  <a:gd name="T20" fmla="*/ 45 w 108"/>
                  <a:gd name="T21" fmla="*/ 312 h 312"/>
                  <a:gd name="T22" fmla="*/ 55 w 108"/>
                  <a:gd name="T23" fmla="*/ 19 h 312"/>
                  <a:gd name="T24" fmla="*/ 20 w 108"/>
                  <a:gd name="T25" fmla="*/ 53 h 312"/>
                  <a:gd name="T26" fmla="*/ 55 w 108"/>
                  <a:gd name="T27" fmla="*/ 88 h 312"/>
                  <a:gd name="T28" fmla="*/ 89 w 108"/>
                  <a:gd name="T29" fmla="*/ 53 h 312"/>
                  <a:gd name="T30" fmla="*/ 55 w 108"/>
                  <a:gd name="T31" fmla="*/ 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312">
                    <a:moveTo>
                      <a:pt x="45" y="312"/>
                    </a:move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27"/>
                      <a:pt x="36" y="108"/>
                      <a:pt x="20" y="94"/>
                    </a:cubicBezTo>
                    <a:cubicBezTo>
                      <a:pt x="7" y="83"/>
                      <a:pt x="0" y="66"/>
                      <a:pt x="1" y="49"/>
                    </a:cubicBezTo>
                    <a:cubicBezTo>
                      <a:pt x="3" y="23"/>
                      <a:pt x="23" y="3"/>
                      <a:pt x="49" y="0"/>
                    </a:cubicBezTo>
                    <a:cubicBezTo>
                      <a:pt x="51" y="0"/>
                      <a:pt x="53" y="0"/>
                      <a:pt x="55" y="0"/>
                    </a:cubicBezTo>
                    <a:cubicBezTo>
                      <a:pt x="84" y="0"/>
                      <a:pt x="108" y="24"/>
                      <a:pt x="108" y="53"/>
                    </a:cubicBezTo>
                    <a:cubicBezTo>
                      <a:pt x="108" y="69"/>
                      <a:pt x="101" y="84"/>
                      <a:pt x="89" y="95"/>
                    </a:cubicBezTo>
                    <a:cubicBezTo>
                      <a:pt x="73" y="107"/>
                      <a:pt x="64" y="126"/>
                      <a:pt x="64" y="147"/>
                    </a:cubicBezTo>
                    <a:cubicBezTo>
                      <a:pt x="64" y="312"/>
                      <a:pt x="64" y="312"/>
                      <a:pt x="64" y="312"/>
                    </a:cubicBezTo>
                    <a:lnTo>
                      <a:pt x="45" y="312"/>
                    </a:lnTo>
                    <a:close/>
                    <a:moveTo>
                      <a:pt x="55" y="19"/>
                    </a:moveTo>
                    <a:cubicBezTo>
                      <a:pt x="36" y="19"/>
                      <a:pt x="20" y="34"/>
                      <a:pt x="20" y="53"/>
                    </a:cubicBezTo>
                    <a:cubicBezTo>
                      <a:pt x="20" y="72"/>
                      <a:pt x="36" y="88"/>
                      <a:pt x="55" y="88"/>
                    </a:cubicBezTo>
                    <a:cubicBezTo>
                      <a:pt x="74" y="88"/>
                      <a:pt x="89" y="72"/>
                      <a:pt x="89" y="53"/>
                    </a:cubicBezTo>
                    <a:cubicBezTo>
                      <a:pt x="89" y="34"/>
                      <a:pt x="74" y="19"/>
                      <a:pt x="55" y="1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2387601" y="368300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16 w 32"/>
                  <a:gd name="T3" fmla="*/ 32 h 32"/>
                  <a:gd name="T4" fmla="*/ 0 w 32"/>
                  <a:gd name="T5" fmla="*/ 16 h 32"/>
                  <a:gd name="T6" fmla="*/ 0 w 32"/>
                  <a:gd name="T7" fmla="*/ 16 h 32"/>
                  <a:gd name="T8" fmla="*/ 16 w 32"/>
                  <a:gd name="T9" fmla="*/ 0 h 32"/>
                  <a:gd name="T10" fmla="*/ 16 w 32"/>
                  <a:gd name="T11" fmla="*/ 0 h 32"/>
                  <a:gd name="T12" fmla="*/ 32 w 32"/>
                  <a:gd name="T13" fmla="*/ 16 h 32"/>
                  <a:gd name="T14" fmla="*/ 32 w 32"/>
                  <a:gd name="T15" fmla="*/ 16 h 32"/>
                  <a:gd name="T16" fmla="*/ 16 w 32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7" y="32"/>
                      <a:pt x="0" y="2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2417763" y="3713163"/>
                <a:ext cx="60325" cy="63500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0 w 16"/>
                  <a:gd name="T5" fmla="*/ 8 h 17"/>
                  <a:gd name="T6" fmla="*/ 0 w 16"/>
                  <a:gd name="T7" fmla="*/ 8 h 17"/>
                  <a:gd name="T8" fmla="*/ 8 w 16"/>
                  <a:gd name="T9" fmla="*/ 0 h 17"/>
                  <a:gd name="T10" fmla="*/ 8 w 16"/>
                  <a:gd name="T11" fmla="*/ 0 h 17"/>
                  <a:gd name="T12" fmla="*/ 16 w 16"/>
                  <a:gd name="T13" fmla="*/ 8 h 17"/>
                  <a:gd name="T14" fmla="*/ 16 w 16"/>
                  <a:gd name="T15" fmla="*/ 8 h 17"/>
                  <a:gd name="T16" fmla="*/ 8 w 16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3"/>
                      <a:pt x="12" y="17"/>
                      <a:pt x="8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Group 46"/>
            <p:cNvGrpSpPr/>
            <p:nvPr/>
          </p:nvGrpSpPr>
          <p:grpSpPr>
            <a:xfrm>
              <a:off x="1933229" y="3482219"/>
              <a:ext cx="553152" cy="556191"/>
              <a:chOff x="5402263" y="3448050"/>
              <a:chExt cx="577849" cy="581025"/>
            </a:xfrm>
            <a:solidFill>
              <a:srgbClr val="002060"/>
            </a:solidFill>
          </p:grpSpPr>
          <p:sp>
            <p:nvSpPr>
              <p:cNvPr id="74" name="Freeform 217"/>
              <p:cNvSpPr>
                <a:spLocks/>
              </p:cNvSpPr>
              <p:nvPr/>
            </p:nvSpPr>
            <p:spPr bwMode="auto">
              <a:xfrm>
                <a:off x="5402263" y="3636963"/>
                <a:ext cx="77787" cy="28575"/>
              </a:xfrm>
              <a:custGeom>
                <a:avLst/>
                <a:gdLst>
                  <a:gd name="T0" fmla="*/ 88 w 494"/>
                  <a:gd name="T1" fmla="*/ 0 h 177"/>
                  <a:gd name="T2" fmla="*/ 406 w 494"/>
                  <a:gd name="T3" fmla="*/ 0 h 177"/>
                  <a:gd name="T4" fmla="*/ 429 w 494"/>
                  <a:gd name="T5" fmla="*/ 3 h 177"/>
                  <a:gd name="T6" fmla="*/ 450 w 494"/>
                  <a:gd name="T7" fmla="*/ 12 h 177"/>
                  <a:gd name="T8" fmla="*/ 469 w 494"/>
                  <a:gd name="T9" fmla="*/ 25 h 177"/>
                  <a:gd name="T10" fmla="*/ 482 w 494"/>
                  <a:gd name="T11" fmla="*/ 43 h 177"/>
                  <a:gd name="T12" fmla="*/ 491 w 494"/>
                  <a:gd name="T13" fmla="*/ 65 h 177"/>
                  <a:gd name="T14" fmla="*/ 494 w 494"/>
                  <a:gd name="T15" fmla="*/ 89 h 177"/>
                  <a:gd name="T16" fmla="*/ 491 w 494"/>
                  <a:gd name="T17" fmla="*/ 112 h 177"/>
                  <a:gd name="T18" fmla="*/ 482 w 494"/>
                  <a:gd name="T19" fmla="*/ 133 h 177"/>
                  <a:gd name="T20" fmla="*/ 469 w 494"/>
                  <a:gd name="T21" fmla="*/ 151 h 177"/>
                  <a:gd name="T22" fmla="*/ 450 w 494"/>
                  <a:gd name="T23" fmla="*/ 165 h 177"/>
                  <a:gd name="T24" fmla="*/ 429 w 494"/>
                  <a:gd name="T25" fmla="*/ 174 h 177"/>
                  <a:gd name="T26" fmla="*/ 406 w 494"/>
                  <a:gd name="T27" fmla="*/ 177 h 177"/>
                  <a:gd name="T28" fmla="*/ 88 w 494"/>
                  <a:gd name="T29" fmla="*/ 177 h 177"/>
                  <a:gd name="T30" fmla="*/ 65 w 494"/>
                  <a:gd name="T31" fmla="*/ 174 h 177"/>
                  <a:gd name="T32" fmla="*/ 44 w 494"/>
                  <a:gd name="T33" fmla="*/ 165 h 177"/>
                  <a:gd name="T34" fmla="*/ 25 w 494"/>
                  <a:gd name="T35" fmla="*/ 151 h 177"/>
                  <a:gd name="T36" fmla="*/ 12 w 494"/>
                  <a:gd name="T37" fmla="*/ 133 h 177"/>
                  <a:gd name="T38" fmla="*/ 3 w 494"/>
                  <a:gd name="T39" fmla="*/ 112 h 177"/>
                  <a:gd name="T40" fmla="*/ 0 w 494"/>
                  <a:gd name="T41" fmla="*/ 89 h 177"/>
                  <a:gd name="T42" fmla="*/ 3 w 494"/>
                  <a:gd name="T43" fmla="*/ 65 h 177"/>
                  <a:gd name="T44" fmla="*/ 12 w 494"/>
                  <a:gd name="T45" fmla="*/ 43 h 177"/>
                  <a:gd name="T46" fmla="*/ 25 w 494"/>
                  <a:gd name="T47" fmla="*/ 25 h 177"/>
                  <a:gd name="T48" fmla="*/ 44 w 494"/>
                  <a:gd name="T49" fmla="*/ 12 h 177"/>
                  <a:gd name="T50" fmla="*/ 65 w 494"/>
                  <a:gd name="T51" fmla="*/ 3 h 177"/>
                  <a:gd name="T52" fmla="*/ 88 w 494"/>
                  <a:gd name="T5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4" h="177">
                    <a:moveTo>
                      <a:pt x="88" y="0"/>
                    </a:moveTo>
                    <a:lnTo>
                      <a:pt x="406" y="0"/>
                    </a:lnTo>
                    <a:lnTo>
                      <a:pt x="429" y="3"/>
                    </a:lnTo>
                    <a:lnTo>
                      <a:pt x="450" y="12"/>
                    </a:lnTo>
                    <a:lnTo>
                      <a:pt x="469" y="25"/>
                    </a:lnTo>
                    <a:lnTo>
                      <a:pt x="482" y="43"/>
                    </a:lnTo>
                    <a:lnTo>
                      <a:pt x="491" y="65"/>
                    </a:lnTo>
                    <a:lnTo>
                      <a:pt x="494" y="89"/>
                    </a:lnTo>
                    <a:lnTo>
                      <a:pt x="491" y="112"/>
                    </a:lnTo>
                    <a:lnTo>
                      <a:pt x="482" y="133"/>
                    </a:lnTo>
                    <a:lnTo>
                      <a:pt x="469" y="151"/>
                    </a:lnTo>
                    <a:lnTo>
                      <a:pt x="450" y="165"/>
                    </a:lnTo>
                    <a:lnTo>
                      <a:pt x="429" y="174"/>
                    </a:lnTo>
                    <a:lnTo>
                      <a:pt x="406" y="177"/>
                    </a:lnTo>
                    <a:lnTo>
                      <a:pt x="88" y="177"/>
                    </a:lnTo>
                    <a:lnTo>
                      <a:pt x="65" y="174"/>
                    </a:lnTo>
                    <a:lnTo>
                      <a:pt x="44" y="165"/>
                    </a:lnTo>
                    <a:lnTo>
                      <a:pt x="25" y="151"/>
                    </a:lnTo>
                    <a:lnTo>
                      <a:pt x="12" y="133"/>
                    </a:lnTo>
                    <a:lnTo>
                      <a:pt x="3" y="112"/>
                    </a:lnTo>
                    <a:lnTo>
                      <a:pt x="0" y="89"/>
                    </a:lnTo>
                    <a:lnTo>
                      <a:pt x="3" y="65"/>
                    </a:lnTo>
                    <a:lnTo>
                      <a:pt x="12" y="43"/>
                    </a:lnTo>
                    <a:lnTo>
                      <a:pt x="25" y="25"/>
                    </a:lnTo>
                    <a:lnTo>
                      <a:pt x="44" y="12"/>
                    </a:lnTo>
                    <a:lnTo>
                      <a:pt x="65" y="3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75" name="Freeform 218"/>
              <p:cNvSpPr>
                <a:spLocks/>
              </p:cNvSpPr>
              <p:nvPr/>
            </p:nvSpPr>
            <p:spPr bwMode="auto">
              <a:xfrm>
                <a:off x="5902325" y="3636963"/>
                <a:ext cx="77787" cy="28575"/>
              </a:xfrm>
              <a:custGeom>
                <a:avLst/>
                <a:gdLst>
                  <a:gd name="T0" fmla="*/ 89 w 494"/>
                  <a:gd name="T1" fmla="*/ 0 h 177"/>
                  <a:gd name="T2" fmla="*/ 407 w 494"/>
                  <a:gd name="T3" fmla="*/ 0 h 177"/>
                  <a:gd name="T4" fmla="*/ 430 w 494"/>
                  <a:gd name="T5" fmla="*/ 3 h 177"/>
                  <a:gd name="T6" fmla="*/ 451 w 494"/>
                  <a:gd name="T7" fmla="*/ 12 h 177"/>
                  <a:gd name="T8" fmla="*/ 469 w 494"/>
                  <a:gd name="T9" fmla="*/ 25 h 177"/>
                  <a:gd name="T10" fmla="*/ 482 w 494"/>
                  <a:gd name="T11" fmla="*/ 43 h 177"/>
                  <a:gd name="T12" fmla="*/ 491 w 494"/>
                  <a:gd name="T13" fmla="*/ 65 h 177"/>
                  <a:gd name="T14" fmla="*/ 494 w 494"/>
                  <a:gd name="T15" fmla="*/ 89 h 177"/>
                  <a:gd name="T16" fmla="*/ 491 w 494"/>
                  <a:gd name="T17" fmla="*/ 112 h 177"/>
                  <a:gd name="T18" fmla="*/ 482 w 494"/>
                  <a:gd name="T19" fmla="*/ 133 h 177"/>
                  <a:gd name="T20" fmla="*/ 469 w 494"/>
                  <a:gd name="T21" fmla="*/ 151 h 177"/>
                  <a:gd name="T22" fmla="*/ 451 w 494"/>
                  <a:gd name="T23" fmla="*/ 165 h 177"/>
                  <a:gd name="T24" fmla="*/ 430 w 494"/>
                  <a:gd name="T25" fmla="*/ 174 h 177"/>
                  <a:gd name="T26" fmla="*/ 407 w 494"/>
                  <a:gd name="T27" fmla="*/ 177 h 177"/>
                  <a:gd name="T28" fmla="*/ 89 w 494"/>
                  <a:gd name="T29" fmla="*/ 177 h 177"/>
                  <a:gd name="T30" fmla="*/ 65 w 494"/>
                  <a:gd name="T31" fmla="*/ 174 h 177"/>
                  <a:gd name="T32" fmla="*/ 44 w 494"/>
                  <a:gd name="T33" fmla="*/ 165 h 177"/>
                  <a:gd name="T34" fmla="*/ 27 w 494"/>
                  <a:gd name="T35" fmla="*/ 151 h 177"/>
                  <a:gd name="T36" fmla="*/ 12 w 494"/>
                  <a:gd name="T37" fmla="*/ 133 h 177"/>
                  <a:gd name="T38" fmla="*/ 3 w 494"/>
                  <a:gd name="T39" fmla="*/ 112 h 177"/>
                  <a:gd name="T40" fmla="*/ 0 w 494"/>
                  <a:gd name="T41" fmla="*/ 89 h 177"/>
                  <a:gd name="T42" fmla="*/ 3 w 494"/>
                  <a:gd name="T43" fmla="*/ 65 h 177"/>
                  <a:gd name="T44" fmla="*/ 12 w 494"/>
                  <a:gd name="T45" fmla="*/ 43 h 177"/>
                  <a:gd name="T46" fmla="*/ 27 w 494"/>
                  <a:gd name="T47" fmla="*/ 25 h 177"/>
                  <a:gd name="T48" fmla="*/ 44 w 494"/>
                  <a:gd name="T49" fmla="*/ 12 h 177"/>
                  <a:gd name="T50" fmla="*/ 65 w 494"/>
                  <a:gd name="T51" fmla="*/ 3 h 177"/>
                  <a:gd name="T52" fmla="*/ 89 w 494"/>
                  <a:gd name="T5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4" h="177">
                    <a:moveTo>
                      <a:pt x="89" y="0"/>
                    </a:moveTo>
                    <a:lnTo>
                      <a:pt x="407" y="0"/>
                    </a:lnTo>
                    <a:lnTo>
                      <a:pt x="430" y="3"/>
                    </a:lnTo>
                    <a:lnTo>
                      <a:pt x="451" y="12"/>
                    </a:lnTo>
                    <a:lnTo>
                      <a:pt x="469" y="25"/>
                    </a:lnTo>
                    <a:lnTo>
                      <a:pt x="482" y="43"/>
                    </a:lnTo>
                    <a:lnTo>
                      <a:pt x="491" y="65"/>
                    </a:lnTo>
                    <a:lnTo>
                      <a:pt x="494" y="89"/>
                    </a:lnTo>
                    <a:lnTo>
                      <a:pt x="491" y="112"/>
                    </a:lnTo>
                    <a:lnTo>
                      <a:pt x="482" y="133"/>
                    </a:lnTo>
                    <a:lnTo>
                      <a:pt x="469" y="151"/>
                    </a:lnTo>
                    <a:lnTo>
                      <a:pt x="451" y="165"/>
                    </a:lnTo>
                    <a:lnTo>
                      <a:pt x="430" y="174"/>
                    </a:lnTo>
                    <a:lnTo>
                      <a:pt x="407" y="177"/>
                    </a:lnTo>
                    <a:lnTo>
                      <a:pt x="89" y="177"/>
                    </a:lnTo>
                    <a:lnTo>
                      <a:pt x="65" y="174"/>
                    </a:lnTo>
                    <a:lnTo>
                      <a:pt x="44" y="165"/>
                    </a:lnTo>
                    <a:lnTo>
                      <a:pt x="27" y="151"/>
                    </a:lnTo>
                    <a:lnTo>
                      <a:pt x="12" y="133"/>
                    </a:lnTo>
                    <a:lnTo>
                      <a:pt x="3" y="112"/>
                    </a:lnTo>
                    <a:lnTo>
                      <a:pt x="0" y="89"/>
                    </a:lnTo>
                    <a:lnTo>
                      <a:pt x="3" y="65"/>
                    </a:lnTo>
                    <a:lnTo>
                      <a:pt x="12" y="43"/>
                    </a:lnTo>
                    <a:lnTo>
                      <a:pt x="27" y="25"/>
                    </a:lnTo>
                    <a:lnTo>
                      <a:pt x="44" y="12"/>
                    </a:lnTo>
                    <a:lnTo>
                      <a:pt x="65" y="3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76" name="Freeform 219"/>
              <p:cNvSpPr>
                <a:spLocks/>
              </p:cNvSpPr>
              <p:nvPr/>
            </p:nvSpPr>
            <p:spPr bwMode="auto">
              <a:xfrm>
                <a:off x="5464175" y="3814763"/>
                <a:ext cx="65087" cy="65088"/>
              </a:xfrm>
              <a:custGeom>
                <a:avLst/>
                <a:gdLst>
                  <a:gd name="T0" fmla="*/ 310 w 407"/>
                  <a:gd name="T1" fmla="*/ 0 h 408"/>
                  <a:gd name="T2" fmla="*/ 329 w 407"/>
                  <a:gd name="T3" fmla="*/ 0 h 408"/>
                  <a:gd name="T4" fmla="*/ 348 w 407"/>
                  <a:gd name="T5" fmla="*/ 3 h 408"/>
                  <a:gd name="T6" fmla="*/ 366 w 407"/>
                  <a:gd name="T7" fmla="*/ 12 h 408"/>
                  <a:gd name="T8" fmla="*/ 382 w 407"/>
                  <a:gd name="T9" fmla="*/ 24 h 408"/>
                  <a:gd name="T10" fmla="*/ 394 w 407"/>
                  <a:gd name="T11" fmla="*/ 41 h 408"/>
                  <a:gd name="T12" fmla="*/ 403 w 407"/>
                  <a:gd name="T13" fmla="*/ 59 h 408"/>
                  <a:gd name="T14" fmla="*/ 407 w 407"/>
                  <a:gd name="T15" fmla="*/ 78 h 408"/>
                  <a:gd name="T16" fmla="*/ 407 w 407"/>
                  <a:gd name="T17" fmla="*/ 98 h 408"/>
                  <a:gd name="T18" fmla="*/ 403 w 407"/>
                  <a:gd name="T19" fmla="*/ 116 h 408"/>
                  <a:gd name="T20" fmla="*/ 394 w 407"/>
                  <a:gd name="T21" fmla="*/ 134 h 408"/>
                  <a:gd name="T22" fmla="*/ 382 w 407"/>
                  <a:gd name="T23" fmla="*/ 150 h 408"/>
                  <a:gd name="T24" fmla="*/ 151 w 407"/>
                  <a:gd name="T25" fmla="*/ 381 h 408"/>
                  <a:gd name="T26" fmla="*/ 137 w 407"/>
                  <a:gd name="T27" fmla="*/ 394 h 408"/>
                  <a:gd name="T28" fmla="*/ 122 w 407"/>
                  <a:gd name="T29" fmla="*/ 401 h 408"/>
                  <a:gd name="T30" fmla="*/ 105 w 407"/>
                  <a:gd name="T31" fmla="*/ 406 h 408"/>
                  <a:gd name="T32" fmla="*/ 89 w 407"/>
                  <a:gd name="T33" fmla="*/ 408 h 408"/>
                  <a:gd name="T34" fmla="*/ 71 w 407"/>
                  <a:gd name="T35" fmla="*/ 406 h 408"/>
                  <a:gd name="T36" fmla="*/ 56 w 407"/>
                  <a:gd name="T37" fmla="*/ 401 h 408"/>
                  <a:gd name="T38" fmla="*/ 40 w 407"/>
                  <a:gd name="T39" fmla="*/ 394 h 408"/>
                  <a:gd name="T40" fmla="*/ 26 w 407"/>
                  <a:gd name="T41" fmla="*/ 381 h 408"/>
                  <a:gd name="T42" fmla="*/ 14 w 407"/>
                  <a:gd name="T43" fmla="*/ 366 h 408"/>
                  <a:gd name="T44" fmla="*/ 5 w 407"/>
                  <a:gd name="T45" fmla="*/ 348 h 408"/>
                  <a:gd name="T46" fmla="*/ 0 w 407"/>
                  <a:gd name="T47" fmla="*/ 329 h 408"/>
                  <a:gd name="T48" fmla="*/ 0 w 407"/>
                  <a:gd name="T49" fmla="*/ 309 h 408"/>
                  <a:gd name="T50" fmla="*/ 5 w 407"/>
                  <a:gd name="T51" fmla="*/ 290 h 408"/>
                  <a:gd name="T52" fmla="*/ 14 w 407"/>
                  <a:gd name="T53" fmla="*/ 273 h 408"/>
                  <a:gd name="T54" fmla="*/ 26 w 407"/>
                  <a:gd name="T55" fmla="*/ 256 h 408"/>
                  <a:gd name="T56" fmla="*/ 257 w 407"/>
                  <a:gd name="T57" fmla="*/ 24 h 408"/>
                  <a:gd name="T58" fmla="*/ 273 w 407"/>
                  <a:gd name="T59" fmla="*/ 12 h 408"/>
                  <a:gd name="T60" fmla="*/ 291 w 407"/>
                  <a:gd name="T61" fmla="*/ 3 h 408"/>
                  <a:gd name="T62" fmla="*/ 310 w 407"/>
                  <a:gd name="T63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7" h="408">
                    <a:moveTo>
                      <a:pt x="310" y="0"/>
                    </a:moveTo>
                    <a:lnTo>
                      <a:pt x="329" y="0"/>
                    </a:lnTo>
                    <a:lnTo>
                      <a:pt x="348" y="3"/>
                    </a:lnTo>
                    <a:lnTo>
                      <a:pt x="366" y="12"/>
                    </a:lnTo>
                    <a:lnTo>
                      <a:pt x="382" y="24"/>
                    </a:lnTo>
                    <a:lnTo>
                      <a:pt x="394" y="41"/>
                    </a:lnTo>
                    <a:lnTo>
                      <a:pt x="403" y="59"/>
                    </a:lnTo>
                    <a:lnTo>
                      <a:pt x="407" y="78"/>
                    </a:lnTo>
                    <a:lnTo>
                      <a:pt x="407" y="98"/>
                    </a:lnTo>
                    <a:lnTo>
                      <a:pt x="403" y="116"/>
                    </a:lnTo>
                    <a:lnTo>
                      <a:pt x="394" y="134"/>
                    </a:lnTo>
                    <a:lnTo>
                      <a:pt x="382" y="150"/>
                    </a:lnTo>
                    <a:lnTo>
                      <a:pt x="151" y="381"/>
                    </a:lnTo>
                    <a:lnTo>
                      <a:pt x="137" y="394"/>
                    </a:lnTo>
                    <a:lnTo>
                      <a:pt x="122" y="401"/>
                    </a:lnTo>
                    <a:lnTo>
                      <a:pt x="105" y="406"/>
                    </a:lnTo>
                    <a:lnTo>
                      <a:pt x="89" y="408"/>
                    </a:lnTo>
                    <a:lnTo>
                      <a:pt x="71" y="406"/>
                    </a:lnTo>
                    <a:lnTo>
                      <a:pt x="56" y="401"/>
                    </a:lnTo>
                    <a:lnTo>
                      <a:pt x="40" y="394"/>
                    </a:lnTo>
                    <a:lnTo>
                      <a:pt x="26" y="381"/>
                    </a:lnTo>
                    <a:lnTo>
                      <a:pt x="14" y="366"/>
                    </a:lnTo>
                    <a:lnTo>
                      <a:pt x="5" y="348"/>
                    </a:lnTo>
                    <a:lnTo>
                      <a:pt x="0" y="329"/>
                    </a:lnTo>
                    <a:lnTo>
                      <a:pt x="0" y="309"/>
                    </a:lnTo>
                    <a:lnTo>
                      <a:pt x="5" y="290"/>
                    </a:lnTo>
                    <a:lnTo>
                      <a:pt x="14" y="273"/>
                    </a:lnTo>
                    <a:lnTo>
                      <a:pt x="26" y="256"/>
                    </a:lnTo>
                    <a:lnTo>
                      <a:pt x="257" y="24"/>
                    </a:lnTo>
                    <a:lnTo>
                      <a:pt x="273" y="12"/>
                    </a:lnTo>
                    <a:lnTo>
                      <a:pt x="291" y="3"/>
                    </a:lnTo>
                    <a:lnTo>
                      <a:pt x="3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77" name="Freeform 220"/>
              <p:cNvSpPr>
                <a:spLocks/>
              </p:cNvSpPr>
              <p:nvPr/>
            </p:nvSpPr>
            <p:spPr bwMode="auto">
              <a:xfrm>
                <a:off x="5829300" y="3448050"/>
                <a:ext cx="63500" cy="63500"/>
              </a:xfrm>
              <a:custGeom>
                <a:avLst/>
                <a:gdLst>
                  <a:gd name="T0" fmla="*/ 303 w 401"/>
                  <a:gd name="T1" fmla="*/ 0 h 403"/>
                  <a:gd name="T2" fmla="*/ 322 w 401"/>
                  <a:gd name="T3" fmla="*/ 0 h 403"/>
                  <a:gd name="T4" fmla="*/ 341 w 401"/>
                  <a:gd name="T5" fmla="*/ 4 h 403"/>
                  <a:gd name="T6" fmla="*/ 360 w 401"/>
                  <a:gd name="T7" fmla="*/ 13 h 403"/>
                  <a:gd name="T8" fmla="*/ 375 w 401"/>
                  <a:gd name="T9" fmla="*/ 26 h 403"/>
                  <a:gd name="T10" fmla="*/ 387 w 401"/>
                  <a:gd name="T11" fmla="*/ 42 h 403"/>
                  <a:gd name="T12" fmla="*/ 396 w 401"/>
                  <a:gd name="T13" fmla="*/ 60 h 403"/>
                  <a:gd name="T14" fmla="*/ 401 w 401"/>
                  <a:gd name="T15" fmla="*/ 79 h 403"/>
                  <a:gd name="T16" fmla="*/ 401 w 401"/>
                  <a:gd name="T17" fmla="*/ 99 h 403"/>
                  <a:gd name="T18" fmla="*/ 396 w 401"/>
                  <a:gd name="T19" fmla="*/ 118 h 403"/>
                  <a:gd name="T20" fmla="*/ 387 w 401"/>
                  <a:gd name="T21" fmla="*/ 135 h 403"/>
                  <a:gd name="T22" fmla="*/ 375 w 401"/>
                  <a:gd name="T23" fmla="*/ 151 h 403"/>
                  <a:gd name="T24" fmla="*/ 151 w 401"/>
                  <a:gd name="T25" fmla="*/ 377 h 403"/>
                  <a:gd name="T26" fmla="*/ 136 w 401"/>
                  <a:gd name="T27" fmla="*/ 388 h 403"/>
                  <a:gd name="T28" fmla="*/ 121 w 401"/>
                  <a:gd name="T29" fmla="*/ 396 h 403"/>
                  <a:gd name="T30" fmla="*/ 105 w 401"/>
                  <a:gd name="T31" fmla="*/ 400 h 403"/>
                  <a:gd name="T32" fmla="*/ 88 w 401"/>
                  <a:gd name="T33" fmla="*/ 403 h 403"/>
                  <a:gd name="T34" fmla="*/ 71 w 401"/>
                  <a:gd name="T35" fmla="*/ 400 h 403"/>
                  <a:gd name="T36" fmla="*/ 55 w 401"/>
                  <a:gd name="T37" fmla="*/ 396 h 403"/>
                  <a:gd name="T38" fmla="*/ 39 w 401"/>
                  <a:gd name="T39" fmla="*/ 388 h 403"/>
                  <a:gd name="T40" fmla="*/ 26 w 401"/>
                  <a:gd name="T41" fmla="*/ 377 h 403"/>
                  <a:gd name="T42" fmla="*/ 13 w 401"/>
                  <a:gd name="T43" fmla="*/ 360 h 403"/>
                  <a:gd name="T44" fmla="*/ 5 w 401"/>
                  <a:gd name="T45" fmla="*/ 343 h 403"/>
                  <a:gd name="T46" fmla="*/ 0 w 401"/>
                  <a:gd name="T47" fmla="*/ 324 h 403"/>
                  <a:gd name="T48" fmla="*/ 0 w 401"/>
                  <a:gd name="T49" fmla="*/ 304 h 403"/>
                  <a:gd name="T50" fmla="*/ 5 w 401"/>
                  <a:gd name="T51" fmla="*/ 285 h 403"/>
                  <a:gd name="T52" fmla="*/ 13 w 401"/>
                  <a:gd name="T53" fmla="*/ 267 h 403"/>
                  <a:gd name="T54" fmla="*/ 26 w 401"/>
                  <a:gd name="T55" fmla="*/ 252 h 403"/>
                  <a:gd name="T56" fmla="*/ 250 w 401"/>
                  <a:gd name="T57" fmla="*/ 26 h 403"/>
                  <a:gd name="T58" fmla="*/ 267 w 401"/>
                  <a:gd name="T59" fmla="*/ 13 h 403"/>
                  <a:gd name="T60" fmla="*/ 285 w 401"/>
                  <a:gd name="T61" fmla="*/ 4 h 403"/>
                  <a:gd name="T62" fmla="*/ 303 w 401"/>
                  <a:gd name="T63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1" h="403">
                    <a:moveTo>
                      <a:pt x="303" y="0"/>
                    </a:moveTo>
                    <a:lnTo>
                      <a:pt x="322" y="0"/>
                    </a:lnTo>
                    <a:lnTo>
                      <a:pt x="341" y="4"/>
                    </a:lnTo>
                    <a:lnTo>
                      <a:pt x="360" y="13"/>
                    </a:lnTo>
                    <a:lnTo>
                      <a:pt x="375" y="26"/>
                    </a:lnTo>
                    <a:lnTo>
                      <a:pt x="387" y="42"/>
                    </a:lnTo>
                    <a:lnTo>
                      <a:pt x="396" y="60"/>
                    </a:lnTo>
                    <a:lnTo>
                      <a:pt x="401" y="79"/>
                    </a:lnTo>
                    <a:lnTo>
                      <a:pt x="401" y="99"/>
                    </a:lnTo>
                    <a:lnTo>
                      <a:pt x="396" y="118"/>
                    </a:lnTo>
                    <a:lnTo>
                      <a:pt x="387" y="135"/>
                    </a:lnTo>
                    <a:lnTo>
                      <a:pt x="375" y="151"/>
                    </a:lnTo>
                    <a:lnTo>
                      <a:pt x="151" y="377"/>
                    </a:lnTo>
                    <a:lnTo>
                      <a:pt x="136" y="388"/>
                    </a:lnTo>
                    <a:lnTo>
                      <a:pt x="121" y="396"/>
                    </a:lnTo>
                    <a:lnTo>
                      <a:pt x="105" y="400"/>
                    </a:lnTo>
                    <a:lnTo>
                      <a:pt x="88" y="403"/>
                    </a:lnTo>
                    <a:lnTo>
                      <a:pt x="71" y="400"/>
                    </a:lnTo>
                    <a:lnTo>
                      <a:pt x="55" y="396"/>
                    </a:lnTo>
                    <a:lnTo>
                      <a:pt x="39" y="388"/>
                    </a:lnTo>
                    <a:lnTo>
                      <a:pt x="26" y="377"/>
                    </a:lnTo>
                    <a:lnTo>
                      <a:pt x="13" y="360"/>
                    </a:lnTo>
                    <a:lnTo>
                      <a:pt x="5" y="343"/>
                    </a:lnTo>
                    <a:lnTo>
                      <a:pt x="0" y="324"/>
                    </a:lnTo>
                    <a:lnTo>
                      <a:pt x="0" y="304"/>
                    </a:lnTo>
                    <a:lnTo>
                      <a:pt x="5" y="285"/>
                    </a:lnTo>
                    <a:lnTo>
                      <a:pt x="13" y="267"/>
                    </a:lnTo>
                    <a:lnTo>
                      <a:pt x="26" y="252"/>
                    </a:lnTo>
                    <a:lnTo>
                      <a:pt x="250" y="26"/>
                    </a:lnTo>
                    <a:lnTo>
                      <a:pt x="267" y="13"/>
                    </a:lnTo>
                    <a:lnTo>
                      <a:pt x="285" y="4"/>
                    </a:lnTo>
                    <a:lnTo>
                      <a:pt x="3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78" name="Freeform 221"/>
              <p:cNvSpPr>
                <a:spLocks/>
              </p:cNvSpPr>
              <p:nvPr/>
            </p:nvSpPr>
            <p:spPr bwMode="auto">
              <a:xfrm>
                <a:off x="5489575" y="3448050"/>
                <a:ext cx="63500" cy="63500"/>
              </a:xfrm>
              <a:custGeom>
                <a:avLst/>
                <a:gdLst>
                  <a:gd name="T0" fmla="*/ 97 w 400"/>
                  <a:gd name="T1" fmla="*/ 0 h 402"/>
                  <a:gd name="T2" fmla="*/ 117 w 400"/>
                  <a:gd name="T3" fmla="*/ 3 h 402"/>
                  <a:gd name="T4" fmla="*/ 135 w 400"/>
                  <a:gd name="T5" fmla="*/ 12 h 402"/>
                  <a:gd name="T6" fmla="*/ 150 w 400"/>
                  <a:gd name="T7" fmla="*/ 25 h 402"/>
                  <a:gd name="T8" fmla="*/ 375 w 400"/>
                  <a:gd name="T9" fmla="*/ 251 h 402"/>
                  <a:gd name="T10" fmla="*/ 388 w 400"/>
                  <a:gd name="T11" fmla="*/ 266 h 402"/>
                  <a:gd name="T12" fmla="*/ 396 w 400"/>
                  <a:gd name="T13" fmla="*/ 284 h 402"/>
                  <a:gd name="T14" fmla="*/ 400 w 400"/>
                  <a:gd name="T15" fmla="*/ 303 h 402"/>
                  <a:gd name="T16" fmla="*/ 400 w 400"/>
                  <a:gd name="T17" fmla="*/ 323 h 402"/>
                  <a:gd name="T18" fmla="*/ 396 w 400"/>
                  <a:gd name="T19" fmla="*/ 342 h 402"/>
                  <a:gd name="T20" fmla="*/ 388 w 400"/>
                  <a:gd name="T21" fmla="*/ 359 h 402"/>
                  <a:gd name="T22" fmla="*/ 375 w 400"/>
                  <a:gd name="T23" fmla="*/ 375 h 402"/>
                  <a:gd name="T24" fmla="*/ 361 w 400"/>
                  <a:gd name="T25" fmla="*/ 387 h 402"/>
                  <a:gd name="T26" fmla="*/ 346 w 400"/>
                  <a:gd name="T27" fmla="*/ 395 h 402"/>
                  <a:gd name="T28" fmla="*/ 329 w 400"/>
                  <a:gd name="T29" fmla="*/ 399 h 402"/>
                  <a:gd name="T30" fmla="*/ 313 w 400"/>
                  <a:gd name="T31" fmla="*/ 402 h 402"/>
                  <a:gd name="T32" fmla="*/ 296 w 400"/>
                  <a:gd name="T33" fmla="*/ 399 h 402"/>
                  <a:gd name="T34" fmla="*/ 280 w 400"/>
                  <a:gd name="T35" fmla="*/ 395 h 402"/>
                  <a:gd name="T36" fmla="*/ 264 w 400"/>
                  <a:gd name="T37" fmla="*/ 387 h 402"/>
                  <a:gd name="T38" fmla="*/ 250 w 400"/>
                  <a:gd name="T39" fmla="*/ 375 h 402"/>
                  <a:gd name="T40" fmla="*/ 25 w 400"/>
                  <a:gd name="T41" fmla="*/ 150 h 402"/>
                  <a:gd name="T42" fmla="*/ 13 w 400"/>
                  <a:gd name="T43" fmla="*/ 134 h 402"/>
                  <a:gd name="T44" fmla="*/ 4 w 400"/>
                  <a:gd name="T45" fmla="*/ 117 h 402"/>
                  <a:gd name="T46" fmla="*/ 0 w 400"/>
                  <a:gd name="T47" fmla="*/ 98 h 402"/>
                  <a:gd name="T48" fmla="*/ 0 w 400"/>
                  <a:gd name="T49" fmla="*/ 78 h 402"/>
                  <a:gd name="T50" fmla="*/ 4 w 400"/>
                  <a:gd name="T51" fmla="*/ 59 h 402"/>
                  <a:gd name="T52" fmla="*/ 13 w 400"/>
                  <a:gd name="T53" fmla="*/ 41 h 402"/>
                  <a:gd name="T54" fmla="*/ 25 w 400"/>
                  <a:gd name="T55" fmla="*/ 25 h 402"/>
                  <a:gd name="T56" fmla="*/ 42 w 400"/>
                  <a:gd name="T57" fmla="*/ 12 h 402"/>
                  <a:gd name="T58" fmla="*/ 59 w 400"/>
                  <a:gd name="T59" fmla="*/ 3 h 402"/>
                  <a:gd name="T60" fmla="*/ 78 w 400"/>
                  <a:gd name="T61" fmla="*/ 0 h 402"/>
                  <a:gd name="T62" fmla="*/ 97 w 400"/>
                  <a:gd name="T6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2">
                    <a:moveTo>
                      <a:pt x="97" y="0"/>
                    </a:moveTo>
                    <a:lnTo>
                      <a:pt x="117" y="3"/>
                    </a:lnTo>
                    <a:lnTo>
                      <a:pt x="135" y="12"/>
                    </a:lnTo>
                    <a:lnTo>
                      <a:pt x="150" y="25"/>
                    </a:lnTo>
                    <a:lnTo>
                      <a:pt x="375" y="251"/>
                    </a:lnTo>
                    <a:lnTo>
                      <a:pt x="388" y="266"/>
                    </a:lnTo>
                    <a:lnTo>
                      <a:pt x="396" y="284"/>
                    </a:lnTo>
                    <a:lnTo>
                      <a:pt x="400" y="303"/>
                    </a:lnTo>
                    <a:lnTo>
                      <a:pt x="400" y="323"/>
                    </a:lnTo>
                    <a:lnTo>
                      <a:pt x="396" y="342"/>
                    </a:lnTo>
                    <a:lnTo>
                      <a:pt x="388" y="359"/>
                    </a:lnTo>
                    <a:lnTo>
                      <a:pt x="375" y="375"/>
                    </a:lnTo>
                    <a:lnTo>
                      <a:pt x="361" y="387"/>
                    </a:lnTo>
                    <a:lnTo>
                      <a:pt x="346" y="395"/>
                    </a:lnTo>
                    <a:lnTo>
                      <a:pt x="329" y="399"/>
                    </a:lnTo>
                    <a:lnTo>
                      <a:pt x="313" y="402"/>
                    </a:lnTo>
                    <a:lnTo>
                      <a:pt x="296" y="399"/>
                    </a:lnTo>
                    <a:lnTo>
                      <a:pt x="280" y="395"/>
                    </a:lnTo>
                    <a:lnTo>
                      <a:pt x="264" y="387"/>
                    </a:lnTo>
                    <a:lnTo>
                      <a:pt x="250" y="375"/>
                    </a:lnTo>
                    <a:lnTo>
                      <a:pt x="25" y="150"/>
                    </a:lnTo>
                    <a:lnTo>
                      <a:pt x="13" y="134"/>
                    </a:lnTo>
                    <a:lnTo>
                      <a:pt x="4" y="117"/>
                    </a:lnTo>
                    <a:lnTo>
                      <a:pt x="0" y="98"/>
                    </a:lnTo>
                    <a:lnTo>
                      <a:pt x="0" y="78"/>
                    </a:lnTo>
                    <a:lnTo>
                      <a:pt x="4" y="59"/>
                    </a:lnTo>
                    <a:lnTo>
                      <a:pt x="13" y="41"/>
                    </a:lnTo>
                    <a:lnTo>
                      <a:pt x="25" y="25"/>
                    </a:lnTo>
                    <a:lnTo>
                      <a:pt x="42" y="12"/>
                    </a:lnTo>
                    <a:lnTo>
                      <a:pt x="59" y="3"/>
                    </a:lnTo>
                    <a:lnTo>
                      <a:pt x="78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79" name="Freeform 222"/>
              <p:cNvSpPr>
                <a:spLocks/>
              </p:cNvSpPr>
              <p:nvPr/>
            </p:nvSpPr>
            <p:spPr bwMode="auto">
              <a:xfrm>
                <a:off x="5854700" y="3814763"/>
                <a:ext cx="65087" cy="65088"/>
              </a:xfrm>
              <a:custGeom>
                <a:avLst/>
                <a:gdLst>
                  <a:gd name="T0" fmla="*/ 98 w 406"/>
                  <a:gd name="T1" fmla="*/ 0 h 408"/>
                  <a:gd name="T2" fmla="*/ 116 w 406"/>
                  <a:gd name="T3" fmla="*/ 4 h 408"/>
                  <a:gd name="T4" fmla="*/ 135 w 406"/>
                  <a:gd name="T5" fmla="*/ 13 h 408"/>
                  <a:gd name="T6" fmla="*/ 151 w 406"/>
                  <a:gd name="T7" fmla="*/ 25 h 408"/>
                  <a:gd name="T8" fmla="*/ 381 w 406"/>
                  <a:gd name="T9" fmla="*/ 256 h 408"/>
                  <a:gd name="T10" fmla="*/ 394 w 406"/>
                  <a:gd name="T11" fmla="*/ 273 h 408"/>
                  <a:gd name="T12" fmla="*/ 402 w 406"/>
                  <a:gd name="T13" fmla="*/ 290 h 408"/>
                  <a:gd name="T14" fmla="*/ 406 w 406"/>
                  <a:gd name="T15" fmla="*/ 309 h 408"/>
                  <a:gd name="T16" fmla="*/ 406 w 406"/>
                  <a:gd name="T17" fmla="*/ 329 h 408"/>
                  <a:gd name="T18" fmla="*/ 402 w 406"/>
                  <a:gd name="T19" fmla="*/ 348 h 408"/>
                  <a:gd name="T20" fmla="*/ 394 w 406"/>
                  <a:gd name="T21" fmla="*/ 366 h 408"/>
                  <a:gd name="T22" fmla="*/ 381 w 406"/>
                  <a:gd name="T23" fmla="*/ 381 h 408"/>
                  <a:gd name="T24" fmla="*/ 368 w 406"/>
                  <a:gd name="T25" fmla="*/ 394 h 408"/>
                  <a:gd name="T26" fmla="*/ 352 w 406"/>
                  <a:gd name="T27" fmla="*/ 401 h 408"/>
                  <a:gd name="T28" fmla="*/ 335 w 406"/>
                  <a:gd name="T29" fmla="*/ 406 h 408"/>
                  <a:gd name="T30" fmla="*/ 319 w 406"/>
                  <a:gd name="T31" fmla="*/ 408 h 408"/>
                  <a:gd name="T32" fmla="*/ 301 w 406"/>
                  <a:gd name="T33" fmla="*/ 406 h 408"/>
                  <a:gd name="T34" fmla="*/ 286 w 406"/>
                  <a:gd name="T35" fmla="*/ 401 h 408"/>
                  <a:gd name="T36" fmla="*/ 270 w 406"/>
                  <a:gd name="T37" fmla="*/ 394 h 408"/>
                  <a:gd name="T38" fmla="*/ 256 w 406"/>
                  <a:gd name="T39" fmla="*/ 381 h 408"/>
                  <a:gd name="T40" fmla="*/ 26 w 406"/>
                  <a:gd name="T41" fmla="*/ 151 h 408"/>
                  <a:gd name="T42" fmla="*/ 14 w 406"/>
                  <a:gd name="T43" fmla="*/ 135 h 408"/>
                  <a:gd name="T44" fmla="*/ 5 w 406"/>
                  <a:gd name="T45" fmla="*/ 117 h 408"/>
                  <a:gd name="T46" fmla="*/ 0 w 406"/>
                  <a:gd name="T47" fmla="*/ 98 h 408"/>
                  <a:gd name="T48" fmla="*/ 0 w 406"/>
                  <a:gd name="T49" fmla="*/ 79 h 408"/>
                  <a:gd name="T50" fmla="*/ 5 w 406"/>
                  <a:gd name="T51" fmla="*/ 60 h 408"/>
                  <a:gd name="T52" fmla="*/ 14 w 406"/>
                  <a:gd name="T53" fmla="*/ 42 h 408"/>
                  <a:gd name="T54" fmla="*/ 26 w 406"/>
                  <a:gd name="T55" fmla="*/ 25 h 408"/>
                  <a:gd name="T56" fmla="*/ 42 w 406"/>
                  <a:gd name="T57" fmla="*/ 13 h 408"/>
                  <a:gd name="T58" fmla="*/ 60 w 406"/>
                  <a:gd name="T59" fmla="*/ 4 h 408"/>
                  <a:gd name="T60" fmla="*/ 79 w 406"/>
                  <a:gd name="T61" fmla="*/ 0 h 408"/>
                  <a:gd name="T62" fmla="*/ 98 w 406"/>
                  <a:gd name="T63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6" h="408">
                    <a:moveTo>
                      <a:pt x="98" y="0"/>
                    </a:moveTo>
                    <a:lnTo>
                      <a:pt x="116" y="4"/>
                    </a:lnTo>
                    <a:lnTo>
                      <a:pt x="135" y="13"/>
                    </a:lnTo>
                    <a:lnTo>
                      <a:pt x="151" y="25"/>
                    </a:lnTo>
                    <a:lnTo>
                      <a:pt x="381" y="256"/>
                    </a:lnTo>
                    <a:lnTo>
                      <a:pt x="394" y="273"/>
                    </a:lnTo>
                    <a:lnTo>
                      <a:pt x="402" y="290"/>
                    </a:lnTo>
                    <a:lnTo>
                      <a:pt x="406" y="309"/>
                    </a:lnTo>
                    <a:lnTo>
                      <a:pt x="406" y="329"/>
                    </a:lnTo>
                    <a:lnTo>
                      <a:pt x="402" y="348"/>
                    </a:lnTo>
                    <a:lnTo>
                      <a:pt x="394" y="366"/>
                    </a:lnTo>
                    <a:lnTo>
                      <a:pt x="381" y="381"/>
                    </a:lnTo>
                    <a:lnTo>
                      <a:pt x="368" y="394"/>
                    </a:lnTo>
                    <a:lnTo>
                      <a:pt x="352" y="401"/>
                    </a:lnTo>
                    <a:lnTo>
                      <a:pt x="335" y="406"/>
                    </a:lnTo>
                    <a:lnTo>
                      <a:pt x="319" y="408"/>
                    </a:lnTo>
                    <a:lnTo>
                      <a:pt x="301" y="406"/>
                    </a:lnTo>
                    <a:lnTo>
                      <a:pt x="286" y="401"/>
                    </a:lnTo>
                    <a:lnTo>
                      <a:pt x="270" y="394"/>
                    </a:lnTo>
                    <a:lnTo>
                      <a:pt x="256" y="381"/>
                    </a:lnTo>
                    <a:lnTo>
                      <a:pt x="26" y="151"/>
                    </a:lnTo>
                    <a:lnTo>
                      <a:pt x="14" y="135"/>
                    </a:lnTo>
                    <a:lnTo>
                      <a:pt x="5" y="117"/>
                    </a:lnTo>
                    <a:lnTo>
                      <a:pt x="0" y="98"/>
                    </a:lnTo>
                    <a:lnTo>
                      <a:pt x="0" y="79"/>
                    </a:lnTo>
                    <a:lnTo>
                      <a:pt x="5" y="60"/>
                    </a:lnTo>
                    <a:lnTo>
                      <a:pt x="14" y="42"/>
                    </a:lnTo>
                    <a:lnTo>
                      <a:pt x="26" y="25"/>
                    </a:lnTo>
                    <a:lnTo>
                      <a:pt x="42" y="13"/>
                    </a:lnTo>
                    <a:lnTo>
                      <a:pt x="60" y="4"/>
                    </a:lnTo>
                    <a:lnTo>
                      <a:pt x="79" y="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80" name="Freeform 223"/>
              <p:cNvSpPr>
                <a:spLocks noEditPoints="1"/>
              </p:cNvSpPr>
              <p:nvPr/>
            </p:nvSpPr>
            <p:spPr bwMode="auto">
              <a:xfrm>
                <a:off x="5516563" y="3486150"/>
                <a:ext cx="350837" cy="542925"/>
              </a:xfrm>
              <a:custGeom>
                <a:avLst/>
                <a:gdLst>
                  <a:gd name="T0" fmla="*/ 1130 w 2214"/>
                  <a:gd name="T1" fmla="*/ 2952 h 3419"/>
                  <a:gd name="T2" fmla="*/ 1192 w 2214"/>
                  <a:gd name="T3" fmla="*/ 3014 h 3419"/>
                  <a:gd name="T4" fmla="*/ 1169 w 2214"/>
                  <a:gd name="T5" fmla="*/ 3101 h 3419"/>
                  <a:gd name="T6" fmla="*/ 685 w 2214"/>
                  <a:gd name="T7" fmla="*/ 3126 h 3419"/>
                  <a:gd name="T8" fmla="*/ 1527 w 2214"/>
                  <a:gd name="T9" fmla="*/ 2833 h 3419"/>
                  <a:gd name="T10" fmla="*/ 988 w 2214"/>
                  <a:gd name="T11" fmla="*/ 1606 h 3419"/>
                  <a:gd name="T12" fmla="*/ 1222 w 2214"/>
                  <a:gd name="T13" fmla="*/ 1621 h 3419"/>
                  <a:gd name="T14" fmla="*/ 865 w 2214"/>
                  <a:gd name="T15" fmla="*/ 1337 h 3419"/>
                  <a:gd name="T16" fmla="*/ 883 w 2214"/>
                  <a:gd name="T17" fmla="*/ 205 h 3419"/>
                  <a:gd name="T18" fmla="*/ 617 w 2214"/>
                  <a:gd name="T19" fmla="*/ 325 h 3419"/>
                  <a:gd name="T20" fmla="*/ 400 w 2214"/>
                  <a:gd name="T21" fmla="*/ 521 h 3419"/>
                  <a:gd name="T22" fmla="*/ 248 w 2214"/>
                  <a:gd name="T23" fmla="*/ 778 h 3419"/>
                  <a:gd name="T24" fmla="*/ 179 w 2214"/>
                  <a:gd name="T25" fmla="*/ 1080 h 3419"/>
                  <a:gd name="T26" fmla="*/ 201 w 2214"/>
                  <a:gd name="T27" fmla="*/ 1399 h 3419"/>
                  <a:gd name="T28" fmla="*/ 307 w 2214"/>
                  <a:gd name="T29" fmla="*/ 1718 h 3419"/>
                  <a:gd name="T30" fmla="*/ 485 w 2214"/>
                  <a:gd name="T31" fmla="*/ 2013 h 3419"/>
                  <a:gd name="T32" fmla="*/ 630 w 2214"/>
                  <a:gd name="T33" fmla="*/ 2328 h 3419"/>
                  <a:gd name="T34" fmla="*/ 685 w 2214"/>
                  <a:gd name="T35" fmla="*/ 2656 h 3419"/>
                  <a:gd name="T36" fmla="*/ 639 w 2214"/>
                  <a:gd name="T37" fmla="*/ 1265 h 3419"/>
                  <a:gd name="T38" fmla="*/ 665 w 2214"/>
                  <a:gd name="T39" fmla="*/ 1184 h 3419"/>
                  <a:gd name="T40" fmla="*/ 1487 w 2214"/>
                  <a:gd name="T41" fmla="*/ 1160 h 3419"/>
                  <a:gd name="T42" fmla="*/ 1561 w 2214"/>
                  <a:gd name="T43" fmla="*/ 1201 h 3419"/>
                  <a:gd name="T44" fmla="*/ 1567 w 2214"/>
                  <a:gd name="T45" fmla="*/ 1286 h 3419"/>
                  <a:gd name="T46" fmla="*/ 1533 w 2214"/>
                  <a:gd name="T47" fmla="*/ 2573 h 3419"/>
                  <a:gd name="T48" fmla="*/ 1611 w 2214"/>
                  <a:gd name="T49" fmla="*/ 2247 h 3419"/>
                  <a:gd name="T50" fmla="*/ 1778 w 2214"/>
                  <a:gd name="T51" fmla="*/ 1937 h 3419"/>
                  <a:gd name="T52" fmla="*/ 1940 w 2214"/>
                  <a:gd name="T53" fmla="*/ 1640 h 3419"/>
                  <a:gd name="T54" fmla="*/ 2026 w 2214"/>
                  <a:gd name="T55" fmla="*/ 1318 h 3419"/>
                  <a:gd name="T56" fmla="*/ 2025 w 2214"/>
                  <a:gd name="T57" fmla="*/ 1001 h 3419"/>
                  <a:gd name="T58" fmla="*/ 1933 w 2214"/>
                  <a:gd name="T59" fmla="*/ 708 h 3419"/>
                  <a:gd name="T60" fmla="*/ 1764 w 2214"/>
                  <a:gd name="T61" fmla="*/ 465 h 3419"/>
                  <a:gd name="T62" fmla="*/ 1534 w 2214"/>
                  <a:gd name="T63" fmla="*/ 287 h 3419"/>
                  <a:gd name="T64" fmla="*/ 1257 w 2214"/>
                  <a:gd name="T65" fmla="*/ 189 h 3419"/>
                  <a:gd name="T66" fmla="*/ 1193 w 2214"/>
                  <a:gd name="T67" fmla="*/ 3 h 3419"/>
                  <a:gd name="T68" fmla="*/ 1518 w 2214"/>
                  <a:gd name="T69" fmla="*/ 83 h 3419"/>
                  <a:gd name="T70" fmla="*/ 1798 w 2214"/>
                  <a:gd name="T71" fmla="*/ 255 h 3419"/>
                  <a:gd name="T72" fmla="*/ 2018 w 2214"/>
                  <a:gd name="T73" fmla="*/ 503 h 3419"/>
                  <a:gd name="T74" fmla="*/ 2162 w 2214"/>
                  <a:gd name="T75" fmla="*/ 810 h 3419"/>
                  <a:gd name="T76" fmla="*/ 2214 w 2214"/>
                  <a:gd name="T77" fmla="*/ 1161 h 3419"/>
                  <a:gd name="T78" fmla="*/ 2164 w 2214"/>
                  <a:gd name="T79" fmla="*/ 1524 h 3419"/>
                  <a:gd name="T80" fmla="*/ 2024 w 2214"/>
                  <a:gd name="T81" fmla="*/ 1877 h 3419"/>
                  <a:gd name="T82" fmla="*/ 1828 w 2214"/>
                  <a:gd name="T83" fmla="*/ 2195 h 3419"/>
                  <a:gd name="T84" fmla="*/ 1718 w 2214"/>
                  <a:gd name="T85" fmla="*/ 2520 h 3419"/>
                  <a:gd name="T86" fmla="*/ 1702 w 2214"/>
                  <a:gd name="T87" fmla="*/ 3274 h 3419"/>
                  <a:gd name="T88" fmla="*/ 1641 w 2214"/>
                  <a:gd name="T89" fmla="*/ 3377 h 3419"/>
                  <a:gd name="T90" fmla="*/ 1527 w 2214"/>
                  <a:gd name="T91" fmla="*/ 3419 h 3419"/>
                  <a:gd name="T92" fmla="*/ 596 w 2214"/>
                  <a:gd name="T93" fmla="*/ 3395 h 3419"/>
                  <a:gd name="T94" fmla="*/ 519 w 2214"/>
                  <a:gd name="T95" fmla="*/ 3304 h 3419"/>
                  <a:gd name="T96" fmla="*/ 505 w 2214"/>
                  <a:gd name="T97" fmla="*/ 2602 h 3419"/>
                  <a:gd name="T98" fmla="*/ 422 w 2214"/>
                  <a:gd name="T99" fmla="*/ 2274 h 3419"/>
                  <a:gd name="T100" fmla="*/ 237 w 2214"/>
                  <a:gd name="T101" fmla="*/ 1961 h 3419"/>
                  <a:gd name="T102" fmla="*/ 76 w 2214"/>
                  <a:gd name="T103" fmla="*/ 1615 h 3419"/>
                  <a:gd name="T104" fmla="*/ 2 w 2214"/>
                  <a:gd name="T105" fmla="*/ 1251 h 3419"/>
                  <a:gd name="T106" fmla="*/ 28 w 2214"/>
                  <a:gd name="T107" fmla="*/ 895 h 3419"/>
                  <a:gd name="T108" fmla="*/ 150 w 2214"/>
                  <a:gd name="T109" fmla="*/ 575 h 3419"/>
                  <a:gd name="T110" fmla="*/ 352 w 2214"/>
                  <a:gd name="T111" fmla="*/ 310 h 3419"/>
                  <a:gd name="T112" fmla="*/ 620 w 2214"/>
                  <a:gd name="T113" fmla="*/ 117 h 3419"/>
                  <a:gd name="T114" fmla="*/ 935 w 2214"/>
                  <a:gd name="T115" fmla="*/ 13 h 3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14" h="3419">
                    <a:moveTo>
                      <a:pt x="685" y="2833"/>
                    </a:moveTo>
                    <a:lnTo>
                      <a:pt x="685" y="2949"/>
                    </a:lnTo>
                    <a:lnTo>
                      <a:pt x="1107" y="2949"/>
                    </a:lnTo>
                    <a:lnTo>
                      <a:pt x="1130" y="2952"/>
                    </a:lnTo>
                    <a:lnTo>
                      <a:pt x="1151" y="2961"/>
                    </a:lnTo>
                    <a:lnTo>
                      <a:pt x="1169" y="2975"/>
                    </a:lnTo>
                    <a:lnTo>
                      <a:pt x="1183" y="2993"/>
                    </a:lnTo>
                    <a:lnTo>
                      <a:pt x="1192" y="3014"/>
                    </a:lnTo>
                    <a:lnTo>
                      <a:pt x="1194" y="3037"/>
                    </a:lnTo>
                    <a:lnTo>
                      <a:pt x="1192" y="3061"/>
                    </a:lnTo>
                    <a:lnTo>
                      <a:pt x="1183" y="3082"/>
                    </a:lnTo>
                    <a:lnTo>
                      <a:pt x="1169" y="3101"/>
                    </a:lnTo>
                    <a:lnTo>
                      <a:pt x="1151" y="3114"/>
                    </a:lnTo>
                    <a:lnTo>
                      <a:pt x="1130" y="3123"/>
                    </a:lnTo>
                    <a:lnTo>
                      <a:pt x="1107" y="3126"/>
                    </a:lnTo>
                    <a:lnTo>
                      <a:pt x="685" y="3126"/>
                    </a:lnTo>
                    <a:lnTo>
                      <a:pt x="685" y="3242"/>
                    </a:lnTo>
                    <a:lnTo>
                      <a:pt x="1527" y="3242"/>
                    </a:lnTo>
                    <a:lnTo>
                      <a:pt x="1528" y="3242"/>
                    </a:lnTo>
                    <a:lnTo>
                      <a:pt x="1527" y="2833"/>
                    </a:lnTo>
                    <a:lnTo>
                      <a:pt x="685" y="2833"/>
                    </a:lnTo>
                    <a:close/>
                    <a:moveTo>
                      <a:pt x="865" y="1337"/>
                    </a:moveTo>
                    <a:lnTo>
                      <a:pt x="983" y="1590"/>
                    </a:lnTo>
                    <a:lnTo>
                      <a:pt x="988" y="1606"/>
                    </a:lnTo>
                    <a:lnTo>
                      <a:pt x="991" y="1621"/>
                    </a:lnTo>
                    <a:lnTo>
                      <a:pt x="1059" y="2656"/>
                    </a:lnTo>
                    <a:lnTo>
                      <a:pt x="1153" y="2656"/>
                    </a:lnTo>
                    <a:lnTo>
                      <a:pt x="1222" y="1621"/>
                    </a:lnTo>
                    <a:lnTo>
                      <a:pt x="1225" y="1606"/>
                    </a:lnTo>
                    <a:lnTo>
                      <a:pt x="1231" y="1590"/>
                    </a:lnTo>
                    <a:lnTo>
                      <a:pt x="1348" y="1337"/>
                    </a:lnTo>
                    <a:lnTo>
                      <a:pt x="865" y="1337"/>
                    </a:lnTo>
                    <a:close/>
                    <a:moveTo>
                      <a:pt x="1107" y="176"/>
                    </a:moveTo>
                    <a:lnTo>
                      <a:pt x="1030" y="179"/>
                    </a:lnTo>
                    <a:lnTo>
                      <a:pt x="955" y="189"/>
                    </a:lnTo>
                    <a:lnTo>
                      <a:pt x="883" y="205"/>
                    </a:lnTo>
                    <a:lnTo>
                      <a:pt x="813" y="227"/>
                    </a:lnTo>
                    <a:lnTo>
                      <a:pt x="744" y="254"/>
                    </a:lnTo>
                    <a:lnTo>
                      <a:pt x="679" y="287"/>
                    </a:lnTo>
                    <a:lnTo>
                      <a:pt x="617" y="325"/>
                    </a:lnTo>
                    <a:lnTo>
                      <a:pt x="557" y="367"/>
                    </a:lnTo>
                    <a:lnTo>
                      <a:pt x="501" y="413"/>
                    </a:lnTo>
                    <a:lnTo>
                      <a:pt x="449" y="465"/>
                    </a:lnTo>
                    <a:lnTo>
                      <a:pt x="400" y="521"/>
                    </a:lnTo>
                    <a:lnTo>
                      <a:pt x="356" y="580"/>
                    </a:lnTo>
                    <a:lnTo>
                      <a:pt x="315" y="643"/>
                    </a:lnTo>
                    <a:lnTo>
                      <a:pt x="279" y="708"/>
                    </a:lnTo>
                    <a:lnTo>
                      <a:pt x="248" y="778"/>
                    </a:lnTo>
                    <a:lnTo>
                      <a:pt x="223" y="850"/>
                    </a:lnTo>
                    <a:lnTo>
                      <a:pt x="203" y="925"/>
                    </a:lnTo>
                    <a:lnTo>
                      <a:pt x="188" y="1001"/>
                    </a:lnTo>
                    <a:lnTo>
                      <a:pt x="179" y="1080"/>
                    </a:lnTo>
                    <a:lnTo>
                      <a:pt x="175" y="1161"/>
                    </a:lnTo>
                    <a:lnTo>
                      <a:pt x="179" y="1240"/>
                    </a:lnTo>
                    <a:lnTo>
                      <a:pt x="187" y="1318"/>
                    </a:lnTo>
                    <a:lnTo>
                      <a:pt x="201" y="1399"/>
                    </a:lnTo>
                    <a:lnTo>
                      <a:pt x="220" y="1480"/>
                    </a:lnTo>
                    <a:lnTo>
                      <a:pt x="244" y="1560"/>
                    </a:lnTo>
                    <a:lnTo>
                      <a:pt x="274" y="1640"/>
                    </a:lnTo>
                    <a:lnTo>
                      <a:pt x="307" y="1718"/>
                    </a:lnTo>
                    <a:lnTo>
                      <a:pt x="346" y="1794"/>
                    </a:lnTo>
                    <a:lnTo>
                      <a:pt x="388" y="1867"/>
                    </a:lnTo>
                    <a:lnTo>
                      <a:pt x="434" y="1937"/>
                    </a:lnTo>
                    <a:lnTo>
                      <a:pt x="485" y="2013"/>
                    </a:lnTo>
                    <a:lnTo>
                      <a:pt x="529" y="2089"/>
                    </a:lnTo>
                    <a:lnTo>
                      <a:pt x="568" y="2167"/>
                    </a:lnTo>
                    <a:lnTo>
                      <a:pt x="602" y="2247"/>
                    </a:lnTo>
                    <a:lnTo>
                      <a:pt x="630" y="2328"/>
                    </a:lnTo>
                    <a:lnTo>
                      <a:pt x="652" y="2409"/>
                    </a:lnTo>
                    <a:lnTo>
                      <a:pt x="669" y="2491"/>
                    </a:lnTo>
                    <a:lnTo>
                      <a:pt x="680" y="2573"/>
                    </a:lnTo>
                    <a:lnTo>
                      <a:pt x="685" y="2656"/>
                    </a:lnTo>
                    <a:lnTo>
                      <a:pt x="882" y="2656"/>
                    </a:lnTo>
                    <a:lnTo>
                      <a:pt x="816" y="1650"/>
                    </a:lnTo>
                    <a:lnTo>
                      <a:pt x="646" y="1286"/>
                    </a:lnTo>
                    <a:lnTo>
                      <a:pt x="639" y="1265"/>
                    </a:lnTo>
                    <a:lnTo>
                      <a:pt x="638" y="1243"/>
                    </a:lnTo>
                    <a:lnTo>
                      <a:pt x="642" y="1221"/>
                    </a:lnTo>
                    <a:lnTo>
                      <a:pt x="651" y="1201"/>
                    </a:lnTo>
                    <a:lnTo>
                      <a:pt x="665" y="1184"/>
                    </a:lnTo>
                    <a:lnTo>
                      <a:pt x="683" y="1171"/>
                    </a:lnTo>
                    <a:lnTo>
                      <a:pt x="703" y="1163"/>
                    </a:lnTo>
                    <a:lnTo>
                      <a:pt x="725" y="1160"/>
                    </a:lnTo>
                    <a:lnTo>
                      <a:pt x="1487" y="1160"/>
                    </a:lnTo>
                    <a:lnTo>
                      <a:pt x="1509" y="1163"/>
                    </a:lnTo>
                    <a:lnTo>
                      <a:pt x="1529" y="1171"/>
                    </a:lnTo>
                    <a:lnTo>
                      <a:pt x="1547" y="1184"/>
                    </a:lnTo>
                    <a:lnTo>
                      <a:pt x="1561" y="1201"/>
                    </a:lnTo>
                    <a:lnTo>
                      <a:pt x="1571" y="1221"/>
                    </a:lnTo>
                    <a:lnTo>
                      <a:pt x="1576" y="1243"/>
                    </a:lnTo>
                    <a:lnTo>
                      <a:pt x="1574" y="1265"/>
                    </a:lnTo>
                    <a:lnTo>
                      <a:pt x="1567" y="1286"/>
                    </a:lnTo>
                    <a:lnTo>
                      <a:pt x="1398" y="1650"/>
                    </a:lnTo>
                    <a:lnTo>
                      <a:pt x="1330" y="2656"/>
                    </a:lnTo>
                    <a:lnTo>
                      <a:pt x="1528" y="2656"/>
                    </a:lnTo>
                    <a:lnTo>
                      <a:pt x="1533" y="2573"/>
                    </a:lnTo>
                    <a:lnTo>
                      <a:pt x="1544" y="2491"/>
                    </a:lnTo>
                    <a:lnTo>
                      <a:pt x="1560" y="2409"/>
                    </a:lnTo>
                    <a:lnTo>
                      <a:pt x="1582" y="2328"/>
                    </a:lnTo>
                    <a:lnTo>
                      <a:pt x="1611" y="2247"/>
                    </a:lnTo>
                    <a:lnTo>
                      <a:pt x="1644" y="2167"/>
                    </a:lnTo>
                    <a:lnTo>
                      <a:pt x="1684" y="2089"/>
                    </a:lnTo>
                    <a:lnTo>
                      <a:pt x="1728" y="2013"/>
                    </a:lnTo>
                    <a:lnTo>
                      <a:pt x="1778" y="1937"/>
                    </a:lnTo>
                    <a:lnTo>
                      <a:pt x="1825" y="1867"/>
                    </a:lnTo>
                    <a:lnTo>
                      <a:pt x="1868" y="1794"/>
                    </a:lnTo>
                    <a:lnTo>
                      <a:pt x="1905" y="1718"/>
                    </a:lnTo>
                    <a:lnTo>
                      <a:pt x="1940" y="1640"/>
                    </a:lnTo>
                    <a:lnTo>
                      <a:pt x="1968" y="1560"/>
                    </a:lnTo>
                    <a:lnTo>
                      <a:pt x="1993" y="1480"/>
                    </a:lnTo>
                    <a:lnTo>
                      <a:pt x="2012" y="1399"/>
                    </a:lnTo>
                    <a:lnTo>
                      <a:pt x="2026" y="1318"/>
                    </a:lnTo>
                    <a:lnTo>
                      <a:pt x="2035" y="1240"/>
                    </a:lnTo>
                    <a:lnTo>
                      <a:pt x="2037" y="1161"/>
                    </a:lnTo>
                    <a:lnTo>
                      <a:pt x="2034" y="1080"/>
                    </a:lnTo>
                    <a:lnTo>
                      <a:pt x="2025" y="1001"/>
                    </a:lnTo>
                    <a:lnTo>
                      <a:pt x="2010" y="925"/>
                    </a:lnTo>
                    <a:lnTo>
                      <a:pt x="1989" y="850"/>
                    </a:lnTo>
                    <a:lnTo>
                      <a:pt x="1964" y="778"/>
                    </a:lnTo>
                    <a:lnTo>
                      <a:pt x="1933" y="708"/>
                    </a:lnTo>
                    <a:lnTo>
                      <a:pt x="1898" y="643"/>
                    </a:lnTo>
                    <a:lnTo>
                      <a:pt x="1858" y="580"/>
                    </a:lnTo>
                    <a:lnTo>
                      <a:pt x="1812" y="521"/>
                    </a:lnTo>
                    <a:lnTo>
                      <a:pt x="1764" y="465"/>
                    </a:lnTo>
                    <a:lnTo>
                      <a:pt x="1712" y="413"/>
                    </a:lnTo>
                    <a:lnTo>
                      <a:pt x="1655" y="367"/>
                    </a:lnTo>
                    <a:lnTo>
                      <a:pt x="1597" y="325"/>
                    </a:lnTo>
                    <a:lnTo>
                      <a:pt x="1534" y="287"/>
                    </a:lnTo>
                    <a:lnTo>
                      <a:pt x="1468" y="254"/>
                    </a:lnTo>
                    <a:lnTo>
                      <a:pt x="1400" y="227"/>
                    </a:lnTo>
                    <a:lnTo>
                      <a:pt x="1330" y="205"/>
                    </a:lnTo>
                    <a:lnTo>
                      <a:pt x="1257" y="189"/>
                    </a:lnTo>
                    <a:lnTo>
                      <a:pt x="1183" y="179"/>
                    </a:lnTo>
                    <a:lnTo>
                      <a:pt x="1107" y="176"/>
                    </a:lnTo>
                    <a:close/>
                    <a:moveTo>
                      <a:pt x="1107" y="0"/>
                    </a:moveTo>
                    <a:lnTo>
                      <a:pt x="1193" y="3"/>
                    </a:lnTo>
                    <a:lnTo>
                      <a:pt x="1277" y="13"/>
                    </a:lnTo>
                    <a:lnTo>
                      <a:pt x="1360" y="31"/>
                    </a:lnTo>
                    <a:lnTo>
                      <a:pt x="1441" y="53"/>
                    </a:lnTo>
                    <a:lnTo>
                      <a:pt x="1518" y="83"/>
                    </a:lnTo>
                    <a:lnTo>
                      <a:pt x="1593" y="117"/>
                    </a:lnTo>
                    <a:lnTo>
                      <a:pt x="1665" y="158"/>
                    </a:lnTo>
                    <a:lnTo>
                      <a:pt x="1734" y="204"/>
                    </a:lnTo>
                    <a:lnTo>
                      <a:pt x="1798" y="255"/>
                    </a:lnTo>
                    <a:lnTo>
                      <a:pt x="1860" y="310"/>
                    </a:lnTo>
                    <a:lnTo>
                      <a:pt x="1918" y="370"/>
                    </a:lnTo>
                    <a:lnTo>
                      <a:pt x="1971" y="434"/>
                    </a:lnTo>
                    <a:lnTo>
                      <a:pt x="2018" y="503"/>
                    </a:lnTo>
                    <a:lnTo>
                      <a:pt x="2062" y="575"/>
                    </a:lnTo>
                    <a:lnTo>
                      <a:pt x="2101" y="651"/>
                    </a:lnTo>
                    <a:lnTo>
                      <a:pt x="2134" y="729"/>
                    </a:lnTo>
                    <a:lnTo>
                      <a:pt x="2162" y="810"/>
                    </a:lnTo>
                    <a:lnTo>
                      <a:pt x="2184" y="895"/>
                    </a:lnTo>
                    <a:lnTo>
                      <a:pt x="2201" y="981"/>
                    </a:lnTo>
                    <a:lnTo>
                      <a:pt x="2211" y="1070"/>
                    </a:lnTo>
                    <a:lnTo>
                      <a:pt x="2214" y="1161"/>
                    </a:lnTo>
                    <a:lnTo>
                      <a:pt x="2211" y="1251"/>
                    </a:lnTo>
                    <a:lnTo>
                      <a:pt x="2201" y="1342"/>
                    </a:lnTo>
                    <a:lnTo>
                      <a:pt x="2185" y="1433"/>
                    </a:lnTo>
                    <a:lnTo>
                      <a:pt x="2164" y="1524"/>
                    </a:lnTo>
                    <a:lnTo>
                      <a:pt x="2138" y="1615"/>
                    </a:lnTo>
                    <a:lnTo>
                      <a:pt x="2104" y="1703"/>
                    </a:lnTo>
                    <a:lnTo>
                      <a:pt x="2067" y="1791"/>
                    </a:lnTo>
                    <a:lnTo>
                      <a:pt x="2024" y="1877"/>
                    </a:lnTo>
                    <a:lnTo>
                      <a:pt x="1975" y="1961"/>
                    </a:lnTo>
                    <a:lnTo>
                      <a:pt x="1922" y="2040"/>
                    </a:lnTo>
                    <a:lnTo>
                      <a:pt x="1872" y="2116"/>
                    </a:lnTo>
                    <a:lnTo>
                      <a:pt x="1828" y="2195"/>
                    </a:lnTo>
                    <a:lnTo>
                      <a:pt x="1790" y="2274"/>
                    </a:lnTo>
                    <a:lnTo>
                      <a:pt x="1759" y="2354"/>
                    </a:lnTo>
                    <a:lnTo>
                      <a:pt x="1735" y="2436"/>
                    </a:lnTo>
                    <a:lnTo>
                      <a:pt x="1718" y="2520"/>
                    </a:lnTo>
                    <a:lnTo>
                      <a:pt x="1707" y="2602"/>
                    </a:lnTo>
                    <a:lnTo>
                      <a:pt x="1704" y="2685"/>
                    </a:lnTo>
                    <a:lnTo>
                      <a:pt x="1704" y="3242"/>
                    </a:lnTo>
                    <a:lnTo>
                      <a:pt x="1702" y="3274"/>
                    </a:lnTo>
                    <a:lnTo>
                      <a:pt x="1693" y="3304"/>
                    </a:lnTo>
                    <a:lnTo>
                      <a:pt x="1680" y="3331"/>
                    </a:lnTo>
                    <a:lnTo>
                      <a:pt x="1663" y="3356"/>
                    </a:lnTo>
                    <a:lnTo>
                      <a:pt x="1641" y="3377"/>
                    </a:lnTo>
                    <a:lnTo>
                      <a:pt x="1617" y="3395"/>
                    </a:lnTo>
                    <a:lnTo>
                      <a:pt x="1589" y="3408"/>
                    </a:lnTo>
                    <a:lnTo>
                      <a:pt x="1559" y="3416"/>
                    </a:lnTo>
                    <a:lnTo>
                      <a:pt x="1527" y="3419"/>
                    </a:lnTo>
                    <a:lnTo>
                      <a:pt x="685" y="3419"/>
                    </a:lnTo>
                    <a:lnTo>
                      <a:pt x="653" y="3416"/>
                    </a:lnTo>
                    <a:lnTo>
                      <a:pt x="623" y="3408"/>
                    </a:lnTo>
                    <a:lnTo>
                      <a:pt x="596" y="3395"/>
                    </a:lnTo>
                    <a:lnTo>
                      <a:pt x="571" y="3377"/>
                    </a:lnTo>
                    <a:lnTo>
                      <a:pt x="550" y="3356"/>
                    </a:lnTo>
                    <a:lnTo>
                      <a:pt x="533" y="3331"/>
                    </a:lnTo>
                    <a:lnTo>
                      <a:pt x="519" y="3304"/>
                    </a:lnTo>
                    <a:lnTo>
                      <a:pt x="512" y="3274"/>
                    </a:lnTo>
                    <a:lnTo>
                      <a:pt x="508" y="3242"/>
                    </a:lnTo>
                    <a:lnTo>
                      <a:pt x="508" y="2685"/>
                    </a:lnTo>
                    <a:lnTo>
                      <a:pt x="505" y="2602"/>
                    </a:lnTo>
                    <a:lnTo>
                      <a:pt x="495" y="2520"/>
                    </a:lnTo>
                    <a:lnTo>
                      <a:pt x="477" y="2436"/>
                    </a:lnTo>
                    <a:lnTo>
                      <a:pt x="453" y="2354"/>
                    </a:lnTo>
                    <a:lnTo>
                      <a:pt x="422" y="2274"/>
                    </a:lnTo>
                    <a:lnTo>
                      <a:pt x="385" y="2195"/>
                    </a:lnTo>
                    <a:lnTo>
                      <a:pt x="341" y="2116"/>
                    </a:lnTo>
                    <a:lnTo>
                      <a:pt x="291" y="2040"/>
                    </a:lnTo>
                    <a:lnTo>
                      <a:pt x="237" y="1961"/>
                    </a:lnTo>
                    <a:lnTo>
                      <a:pt x="190" y="1877"/>
                    </a:lnTo>
                    <a:lnTo>
                      <a:pt x="146" y="1791"/>
                    </a:lnTo>
                    <a:lnTo>
                      <a:pt x="108" y="1703"/>
                    </a:lnTo>
                    <a:lnTo>
                      <a:pt x="76" y="1615"/>
                    </a:lnTo>
                    <a:lnTo>
                      <a:pt x="48" y="1524"/>
                    </a:lnTo>
                    <a:lnTo>
                      <a:pt x="27" y="1433"/>
                    </a:lnTo>
                    <a:lnTo>
                      <a:pt x="12" y="1342"/>
                    </a:lnTo>
                    <a:lnTo>
                      <a:pt x="2" y="1251"/>
                    </a:lnTo>
                    <a:lnTo>
                      <a:pt x="0" y="1161"/>
                    </a:lnTo>
                    <a:lnTo>
                      <a:pt x="3" y="1070"/>
                    </a:lnTo>
                    <a:lnTo>
                      <a:pt x="12" y="981"/>
                    </a:lnTo>
                    <a:lnTo>
                      <a:pt x="28" y="895"/>
                    </a:lnTo>
                    <a:lnTo>
                      <a:pt x="51" y="810"/>
                    </a:lnTo>
                    <a:lnTo>
                      <a:pt x="78" y="729"/>
                    </a:lnTo>
                    <a:lnTo>
                      <a:pt x="111" y="651"/>
                    </a:lnTo>
                    <a:lnTo>
                      <a:pt x="150" y="575"/>
                    </a:lnTo>
                    <a:lnTo>
                      <a:pt x="194" y="503"/>
                    </a:lnTo>
                    <a:lnTo>
                      <a:pt x="243" y="434"/>
                    </a:lnTo>
                    <a:lnTo>
                      <a:pt x="296" y="370"/>
                    </a:lnTo>
                    <a:lnTo>
                      <a:pt x="352" y="310"/>
                    </a:lnTo>
                    <a:lnTo>
                      <a:pt x="414" y="255"/>
                    </a:lnTo>
                    <a:lnTo>
                      <a:pt x="480" y="204"/>
                    </a:lnTo>
                    <a:lnTo>
                      <a:pt x="548" y="158"/>
                    </a:lnTo>
                    <a:lnTo>
                      <a:pt x="620" y="117"/>
                    </a:lnTo>
                    <a:lnTo>
                      <a:pt x="695" y="83"/>
                    </a:lnTo>
                    <a:lnTo>
                      <a:pt x="773" y="53"/>
                    </a:lnTo>
                    <a:lnTo>
                      <a:pt x="852" y="31"/>
                    </a:lnTo>
                    <a:lnTo>
                      <a:pt x="935" y="13"/>
                    </a:lnTo>
                    <a:lnTo>
                      <a:pt x="1021" y="3"/>
                    </a:lnTo>
                    <a:lnTo>
                      <a:pt x="11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273296" y="1991356"/>
            <a:ext cx="1064636" cy="1932063"/>
            <a:chOff x="4273296" y="2286784"/>
            <a:chExt cx="1064636" cy="1932063"/>
          </a:xfrm>
        </p:grpSpPr>
        <p:grpSp>
          <p:nvGrpSpPr>
            <p:cNvPr id="33" name="Group 16"/>
            <p:cNvGrpSpPr/>
            <p:nvPr/>
          </p:nvGrpSpPr>
          <p:grpSpPr>
            <a:xfrm>
              <a:off x="4273296" y="2286784"/>
              <a:ext cx="1064636" cy="1932063"/>
              <a:chOff x="1854201" y="2590800"/>
              <a:chExt cx="1182688" cy="2146300"/>
            </a:xfrm>
          </p:grpSpPr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854201" y="3660775"/>
                <a:ext cx="1182688" cy="1076325"/>
              </a:xfrm>
              <a:custGeom>
                <a:avLst/>
                <a:gdLst>
                  <a:gd name="T0" fmla="*/ 315 w 315"/>
                  <a:gd name="T1" fmla="*/ 230 h 286"/>
                  <a:gd name="T2" fmla="*/ 315 w 315"/>
                  <a:gd name="T3" fmla="*/ 0 h 286"/>
                  <a:gd name="T4" fmla="*/ 0 w 315"/>
                  <a:gd name="T5" fmla="*/ 0 h 286"/>
                  <a:gd name="T6" fmla="*/ 0 w 315"/>
                  <a:gd name="T7" fmla="*/ 230 h 286"/>
                  <a:gd name="T8" fmla="*/ 56 w 315"/>
                  <a:gd name="T9" fmla="*/ 286 h 286"/>
                  <a:gd name="T10" fmla="*/ 259 w 315"/>
                  <a:gd name="T11" fmla="*/ 286 h 286"/>
                  <a:gd name="T12" fmla="*/ 315 w 315"/>
                  <a:gd name="T13" fmla="*/ 23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286">
                    <a:moveTo>
                      <a:pt x="315" y="23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61"/>
                      <a:pt x="25" y="286"/>
                      <a:pt x="56" y="286"/>
                    </a:cubicBezTo>
                    <a:cubicBezTo>
                      <a:pt x="259" y="286"/>
                      <a:pt x="259" y="286"/>
                      <a:pt x="259" y="286"/>
                    </a:cubicBezTo>
                    <a:cubicBezTo>
                      <a:pt x="290" y="286"/>
                      <a:pt x="315" y="261"/>
                      <a:pt x="315" y="2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1854201" y="3660775"/>
                <a:ext cx="1182688" cy="1762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2360613" y="2703513"/>
                <a:ext cx="173038" cy="173038"/>
              </a:xfrm>
              <a:custGeom>
                <a:avLst/>
                <a:gdLst>
                  <a:gd name="T0" fmla="*/ 23 w 46"/>
                  <a:gd name="T1" fmla="*/ 46 h 46"/>
                  <a:gd name="T2" fmla="*/ 23 w 46"/>
                  <a:gd name="T3" fmla="*/ 46 h 46"/>
                  <a:gd name="T4" fmla="*/ 0 w 46"/>
                  <a:gd name="T5" fmla="*/ 23 h 46"/>
                  <a:gd name="T6" fmla="*/ 0 w 46"/>
                  <a:gd name="T7" fmla="*/ 23 h 46"/>
                  <a:gd name="T8" fmla="*/ 23 w 46"/>
                  <a:gd name="T9" fmla="*/ 0 h 46"/>
                  <a:gd name="T10" fmla="*/ 23 w 46"/>
                  <a:gd name="T11" fmla="*/ 0 h 46"/>
                  <a:gd name="T12" fmla="*/ 46 w 46"/>
                  <a:gd name="T13" fmla="*/ 23 h 46"/>
                  <a:gd name="T14" fmla="*/ 46 w 46"/>
                  <a:gd name="T15" fmla="*/ 23 h 46"/>
                  <a:gd name="T16" fmla="*/ 23 w 46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6" y="10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6"/>
                      <a:pt x="35" y="46"/>
                      <a:pt x="23" y="4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41" name="Freeform 13"/>
              <p:cNvSpPr>
                <a:spLocks noEditPoints="1"/>
              </p:cNvSpPr>
              <p:nvPr/>
            </p:nvSpPr>
            <p:spPr bwMode="auto">
              <a:xfrm>
                <a:off x="2241551" y="2590800"/>
                <a:ext cx="404813" cy="1174750"/>
              </a:xfrm>
              <a:custGeom>
                <a:avLst/>
                <a:gdLst>
                  <a:gd name="T0" fmla="*/ 45 w 108"/>
                  <a:gd name="T1" fmla="*/ 312 h 312"/>
                  <a:gd name="T2" fmla="*/ 45 w 108"/>
                  <a:gd name="T3" fmla="*/ 147 h 312"/>
                  <a:gd name="T4" fmla="*/ 20 w 108"/>
                  <a:gd name="T5" fmla="*/ 94 h 312"/>
                  <a:gd name="T6" fmla="*/ 1 w 108"/>
                  <a:gd name="T7" fmla="*/ 49 h 312"/>
                  <a:gd name="T8" fmla="*/ 49 w 108"/>
                  <a:gd name="T9" fmla="*/ 0 h 312"/>
                  <a:gd name="T10" fmla="*/ 55 w 108"/>
                  <a:gd name="T11" fmla="*/ 0 h 312"/>
                  <a:gd name="T12" fmla="*/ 108 w 108"/>
                  <a:gd name="T13" fmla="*/ 53 h 312"/>
                  <a:gd name="T14" fmla="*/ 89 w 108"/>
                  <a:gd name="T15" fmla="*/ 95 h 312"/>
                  <a:gd name="T16" fmla="*/ 64 w 108"/>
                  <a:gd name="T17" fmla="*/ 147 h 312"/>
                  <a:gd name="T18" fmla="*/ 64 w 108"/>
                  <a:gd name="T19" fmla="*/ 312 h 312"/>
                  <a:gd name="T20" fmla="*/ 45 w 108"/>
                  <a:gd name="T21" fmla="*/ 312 h 312"/>
                  <a:gd name="T22" fmla="*/ 55 w 108"/>
                  <a:gd name="T23" fmla="*/ 19 h 312"/>
                  <a:gd name="T24" fmla="*/ 20 w 108"/>
                  <a:gd name="T25" fmla="*/ 53 h 312"/>
                  <a:gd name="T26" fmla="*/ 55 w 108"/>
                  <a:gd name="T27" fmla="*/ 88 h 312"/>
                  <a:gd name="T28" fmla="*/ 89 w 108"/>
                  <a:gd name="T29" fmla="*/ 53 h 312"/>
                  <a:gd name="T30" fmla="*/ 55 w 108"/>
                  <a:gd name="T31" fmla="*/ 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312">
                    <a:moveTo>
                      <a:pt x="45" y="312"/>
                    </a:move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27"/>
                      <a:pt x="36" y="108"/>
                      <a:pt x="20" y="94"/>
                    </a:cubicBezTo>
                    <a:cubicBezTo>
                      <a:pt x="7" y="83"/>
                      <a:pt x="0" y="66"/>
                      <a:pt x="1" y="49"/>
                    </a:cubicBezTo>
                    <a:cubicBezTo>
                      <a:pt x="3" y="23"/>
                      <a:pt x="23" y="3"/>
                      <a:pt x="49" y="0"/>
                    </a:cubicBezTo>
                    <a:cubicBezTo>
                      <a:pt x="51" y="0"/>
                      <a:pt x="53" y="0"/>
                      <a:pt x="55" y="0"/>
                    </a:cubicBezTo>
                    <a:cubicBezTo>
                      <a:pt x="84" y="0"/>
                      <a:pt x="108" y="24"/>
                      <a:pt x="108" y="53"/>
                    </a:cubicBezTo>
                    <a:cubicBezTo>
                      <a:pt x="108" y="69"/>
                      <a:pt x="101" y="84"/>
                      <a:pt x="89" y="95"/>
                    </a:cubicBezTo>
                    <a:cubicBezTo>
                      <a:pt x="73" y="107"/>
                      <a:pt x="64" y="126"/>
                      <a:pt x="64" y="147"/>
                    </a:cubicBezTo>
                    <a:cubicBezTo>
                      <a:pt x="64" y="312"/>
                      <a:pt x="64" y="312"/>
                      <a:pt x="64" y="312"/>
                    </a:cubicBezTo>
                    <a:lnTo>
                      <a:pt x="45" y="312"/>
                    </a:lnTo>
                    <a:close/>
                    <a:moveTo>
                      <a:pt x="55" y="19"/>
                    </a:moveTo>
                    <a:cubicBezTo>
                      <a:pt x="36" y="19"/>
                      <a:pt x="20" y="34"/>
                      <a:pt x="20" y="53"/>
                    </a:cubicBezTo>
                    <a:cubicBezTo>
                      <a:pt x="20" y="72"/>
                      <a:pt x="36" y="88"/>
                      <a:pt x="55" y="88"/>
                    </a:cubicBezTo>
                    <a:cubicBezTo>
                      <a:pt x="74" y="88"/>
                      <a:pt x="89" y="72"/>
                      <a:pt x="89" y="53"/>
                    </a:cubicBezTo>
                    <a:cubicBezTo>
                      <a:pt x="89" y="34"/>
                      <a:pt x="74" y="19"/>
                      <a:pt x="55" y="1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2387601" y="368300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16 w 32"/>
                  <a:gd name="T3" fmla="*/ 32 h 32"/>
                  <a:gd name="T4" fmla="*/ 0 w 32"/>
                  <a:gd name="T5" fmla="*/ 16 h 32"/>
                  <a:gd name="T6" fmla="*/ 0 w 32"/>
                  <a:gd name="T7" fmla="*/ 16 h 32"/>
                  <a:gd name="T8" fmla="*/ 16 w 32"/>
                  <a:gd name="T9" fmla="*/ 0 h 32"/>
                  <a:gd name="T10" fmla="*/ 16 w 32"/>
                  <a:gd name="T11" fmla="*/ 0 h 32"/>
                  <a:gd name="T12" fmla="*/ 32 w 32"/>
                  <a:gd name="T13" fmla="*/ 16 h 32"/>
                  <a:gd name="T14" fmla="*/ 32 w 32"/>
                  <a:gd name="T15" fmla="*/ 16 h 32"/>
                  <a:gd name="T16" fmla="*/ 16 w 32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7" y="32"/>
                      <a:pt x="0" y="2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2417763" y="3713163"/>
                <a:ext cx="60325" cy="63500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0 w 16"/>
                  <a:gd name="T5" fmla="*/ 8 h 17"/>
                  <a:gd name="T6" fmla="*/ 0 w 16"/>
                  <a:gd name="T7" fmla="*/ 8 h 17"/>
                  <a:gd name="T8" fmla="*/ 8 w 16"/>
                  <a:gd name="T9" fmla="*/ 0 h 17"/>
                  <a:gd name="T10" fmla="*/ 8 w 16"/>
                  <a:gd name="T11" fmla="*/ 0 h 17"/>
                  <a:gd name="T12" fmla="*/ 16 w 16"/>
                  <a:gd name="T13" fmla="*/ 8 h 17"/>
                  <a:gd name="T14" fmla="*/ 16 w 16"/>
                  <a:gd name="T15" fmla="*/ 8 h 17"/>
                  <a:gd name="T16" fmla="*/ 8 w 16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3"/>
                      <a:pt x="12" y="17"/>
                      <a:pt x="8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</p:grpSp>
        <p:sp>
          <p:nvSpPr>
            <p:cNvPr id="82" name="Freeform 124"/>
            <p:cNvSpPr>
              <a:spLocks noEditPoints="1"/>
            </p:cNvSpPr>
            <p:nvPr/>
          </p:nvSpPr>
          <p:spPr bwMode="auto">
            <a:xfrm>
              <a:off x="4536531" y="3546347"/>
              <a:ext cx="541935" cy="478089"/>
            </a:xfrm>
            <a:custGeom>
              <a:avLst/>
              <a:gdLst>
                <a:gd name="T0" fmla="*/ 1495 w 3650"/>
                <a:gd name="T1" fmla="*/ 3047 h 3224"/>
                <a:gd name="T2" fmla="*/ 1498 w 3650"/>
                <a:gd name="T3" fmla="*/ 3044 h 3224"/>
                <a:gd name="T4" fmla="*/ 198 w 3650"/>
                <a:gd name="T5" fmla="*/ 981 h 3224"/>
                <a:gd name="T6" fmla="*/ 179 w 3650"/>
                <a:gd name="T7" fmla="*/ 1543 h 3224"/>
                <a:gd name="T8" fmla="*/ 342 w 3650"/>
                <a:gd name="T9" fmla="*/ 1579 h 3224"/>
                <a:gd name="T10" fmla="*/ 3250 w 3650"/>
                <a:gd name="T11" fmla="*/ 1591 h 3224"/>
                <a:gd name="T12" fmla="*/ 3423 w 3650"/>
                <a:gd name="T13" fmla="*/ 1451 h 3224"/>
                <a:gd name="T14" fmla="*/ 3470 w 3650"/>
                <a:gd name="T15" fmla="*/ 1227 h 3224"/>
                <a:gd name="T16" fmla="*/ 3366 w 3650"/>
                <a:gd name="T17" fmla="*/ 1029 h 3224"/>
                <a:gd name="T18" fmla="*/ 617 w 3650"/>
                <a:gd name="T19" fmla="*/ 728 h 3224"/>
                <a:gd name="T20" fmla="*/ 529 w 3650"/>
                <a:gd name="T21" fmla="*/ 784 h 3224"/>
                <a:gd name="T22" fmla="*/ 521 w 3650"/>
                <a:gd name="T23" fmla="*/ 1746 h 3224"/>
                <a:gd name="T24" fmla="*/ 585 w 3650"/>
                <a:gd name="T25" fmla="*/ 1816 h 3224"/>
                <a:gd name="T26" fmla="*/ 627 w 3650"/>
                <a:gd name="T27" fmla="*/ 1821 h 3224"/>
                <a:gd name="T28" fmla="*/ 761 w 3650"/>
                <a:gd name="T29" fmla="*/ 1822 h 3224"/>
                <a:gd name="T30" fmla="*/ 949 w 3650"/>
                <a:gd name="T31" fmla="*/ 1822 h 3224"/>
                <a:gd name="T32" fmla="*/ 1083 w 3650"/>
                <a:gd name="T33" fmla="*/ 1822 h 3224"/>
                <a:gd name="T34" fmla="*/ 3024 w 3650"/>
                <a:gd name="T35" fmla="*/ 175 h 3224"/>
                <a:gd name="T36" fmla="*/ 2568 w 3650"/>
                <a:gd name="T37" fmla="*/ 398 h 3224"/>
                <a:gd name="T38" fmla="*/ 1772 w 3650"/>
                <a:gd name="T39" fmla="*/ 645 h 3224"/>
                <a:gd name="T40" fmla="*/ 1441 w 3650"/>
                <a:gd name="T41" fmla="*/ 1850 h 3224"/>
                <a:gd name="T42" fmla="*/ 2255 w 3650"/>
                <a:gd name="T43" fmla="*/ 2034 h 3224"/>
                <a:gd name="T44" fmla="*/ 3022 w 3650"/>
                <a:gd name="T45" fmla="*/ 2373 h 3224"/>
                <a:gd name="T46" fmla="*/ 3028 w 3650"/>
                <a:gd name="T47" fmla="*/ 2371 h 3224"/>
                <a:gd name="T48" fmla="*/ 3026 w 3650"/>
                <a:gd name="T49" fmla="*/ 177 h 3224"/>
                <a:gd name="T50" fmla="*/ 3116 w 3650"/>
                <a:gd name="T51" fmla="*/ 24 h 3224"/>
                <a:gd name="T52" fmla="*/ 3202 w 3650"/>
                <a:gd name="T53" fmla="*/ 148 h 3224"/>
                <a:gd name="T54" fmla="*/ 3368 w 3650"/>
                <a:gd name="T55" fmla="*/ 817 h 3224"/>
                <a:gd name="T56" fmla="*/ 3571 w 3650"/>
                <a:gd name="T57" fmla="*/ 1003 h 3224"/>
                <a:gd name="T58" fmla="*/ 3650 w 3650"/>
                <a:gd name="T59" fmla="*/ 1274 h 3224"/>
                <a:gd name="T60" fmla="*/ 3571 w 3650"/>
                <a:gd name="T61" fmla="*/ 1546 h 3224"/>
                <a:gd name="T62" fmla="*/ 3368 w 3650"/>
                <a:gd name="T63" fmla="*/ 1732 h 3224"/>
                <a:gd name="T64" fmla="*/ 3202 w 3650"/>
                <a:gd name="T65" fmla="*/ 2402 h 3224"/>
                <a:gd name="T66" fmla="*/ 3116 w 3650"/>
                <a:gd name="T67" fmla="*/ 2525 h 3224"/>
                <a:gd name="T68" fmla="*/ 2964 w 3650"/>
                <a:gd name="T69" fmla="*/ 2540 h 3224"/>
                <a:gd name="T70" fmla="*/ 2369 w 3650"/>
                <a:gd name="T71" fmla="*/ 2262 h 3224"/>
                <a:gd name="T72" fmla="*/ 1621 w 3650"/>
                <a:gd name="T73" fmla="*/ 2055 h 3224"/>
                <a:gd name="T74" fmla="*/ 1675 w 3650"/>
                <a:gd name="T75" fmla="*/ 3040 h 3224"/>
                <a:gd name="T76" fmla="*/ 1624 w 3650"/>
                <a:gd name="T77" fmla="*/ 3170 h 3224"/>
                <a:gd name="T78" fmla="*/ 1495 w 3650"/>
                <a:gd name="T79" fmla="*/ 3224 h 3224"/>
                <a:gd name="T80" fmla="*/ 969 w 3650"/>
                <a:gd name="T81" fmla="*/ 3182 h 3224"/>
                <a:gd name="T82" fmla="*/ 470 w 3650"/>
                <a:gd name="T83" fmla="*/ 1956 h 3224"/>
                <a:gd name="T84" fmla="*/ 352 w 3650"/>
                <a:gd name="T85" fmla="*/ 1797 h 3224"/>
                <a:gd name="T86" fmla="*/ 124 w 3650"/>
                <a:gd name="T87" fmla="*/ 1729 h 3224"/>
                <a:gd name="T88" fmla="*/ 12 w 3650"/>
                <a:gd name="T89" fmla="*/ 1598 h 3224"/>
                <a:gd name="T90" fmla="*/ 12 w 3650"/>
                <a:gd name="T91" fmla="*/ 951 h 3224"/>
                <a:gd name="T92" fmla="*/ 124 w 3650"/>
                <a:gd name="T93" fmla="*/ 821 h 3224"/>
                <a:gd name="T94" fmla="*/ 352 w 3650"/>
                <a:gd name="T95" fmla="*/ 755 h 3224"/>
                <a:gd name="T96" fmla="*/ 465 w 3650"/>
                <a:gd name="T97" fmla="*/ 598 h 3224"/>
                <a:gd name="T98" fmla="*/ 622 w 3650"/>
                <a:gd name="T99" fmla="*/ 552 h 3224"/>
                <a:gd name="T100" fmla="*/ 739 w 3650"/>
                <a:gd name="T101" fmla="*/ 552 h 3224"/>
                <a:gd name="T102" fmla="*/ 940 w 3650"/>
                <a:gd name="T103" fmla="*/ 551 h 3224"/>
                <a:gd name="T104" fmla="*/ 1123 w 3650"/>
                <a:gd name="T105" fmla="*/ 549 h 3224"/>
                <a:gd name="T106" fmla="*/ 1352 w 3650"/>
                <a:gd name="T107" fmla="*/ 533 h 3224"/>
                <a:gd name="T108" fmla="*/ 2169 w 3650"/>
                <a:gd name="T109" fmla="*/ 357 h 3224"/>
                <a:gd name="T110" fmla="*/ 2935 w 3650"/>
                <a:gd name="T111" fmla="*/ 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50" h="3224">
                  <a:moveTo>
                    <a:pt x="702" y="1998"/>
                  </a:moveTo>
                  <a:lnTo>
                    <a:pt x="1082" y="3046"/>
                  </a:lnTo>
                  <a:lnTo>
                    <a:pt x="1083" y="3047"/>
                  </a:lnTo>
                  <a:lnTo>
                    <a:pt x="1084" y="3047"/>
                  </a:lnTo>
                  <a:lnTo>
                    <a:pt x="1495" y="3047"/>
                  </a:lnTo>
                  <a:lnTo>
                    <a:pt x="1497" y="3047"/>
                  </a:lnTo>
                  <a:lnTo>
                    <a:pt x="1498" y="3046"/>
                  </a:lnTo>
                  <a:lnTo>
                    <a:pt x="1498" y="3046"/>
                  </a:lnTo>
                  <a:lnTo>
                    <a:pt x="1498" y="3045"/>
                  </a:lnTo>
                  <a:lnTo>
                    <a:pt x="1498" y="3044"/>
                  </a:lnTo>
                  <a:lnTo>
                    <a:pt x="1118" y="1998"/>
                  </a:lnTo>
                  <a:lnTo>
                    <a:pt x="702" y="1998"/>
                  </a:lnTo>
                  <a:close/>
                  <a:moveTo>
                    <a:pt x="229" y="971"/>
                  </a:moveTo>
                  <a:lnTo>
                    <a:pt x="212" y="974"/>
                  </a:lnTo>
                  <a:lnTo>
                    <a:pt x="198" y="981"/>
                  </a:lnTo>
                  <a:lnTo>
                    <a:pt x="187" y="993"/>
                  </a:lnTo>
                  <a:lnTo>
                    <a:pt x="179" y="1008"/>
                  </a:lnTo>
                  <a:lnTo>
                    <a:pt x="176" y="1023"/>
                  </a:lnTo>
                  <a:lnTo>
                    <a:pt x="176" y="1527"/>
                  </a:lnTo>
                  <a:lnTo>
                    <a:pt x="179" y="1543"/>
                  </a:lnTo>
                  <a:lnTo>
                    <a:pt x="187" y="1558"/>
                  </a:lnTo>
                  <a:lnTo>
                    <a:pt x="198" y="1569"/>
                  </a:lnTo>
                  <a:lnTo>
                    <a:pt x="212" y="1576"/>
                  </a:lnTo>
                  <a:lnTo>
                    <a:pt x="229" y="1579"/>
                  </a:lnTo>
                  <a:lnTo>
                    <a:pt x="342" y="1579"/>
                  </a:lnTo>
                  <a:lnTo>
                    <a:pt x="342" y="971"/>
                  </a:lnTo>
                  <a:lnTo>
                    <a:pt x="229" y="971"/>
                  </a:lnTo>
                  <a:close/>
                  <a:moveTo>
                    <a:pt x="3204" y="946"/>
                  </a:moveTo>
                  <a:lnTo>
                    <a:pt x="3204" y="1604"/>
                  </a:lnTo>
                  <a:lnTo>
                    <a:pt x="3250" y="1591"/>
                  </a:lnTo>
                  <a:lnTo>
                    <a:pt x="3292" y="1573"/>
                  </a:lnTo>
                  <a:lnTo>
                    <a:pt x="3330" y="1550"/>
                  </a:lnTo>
                  <a:lnTo>
                    <a:pt x="3366" y="1521"/>
                  </a:lnTo>
                  <a:lnTo>
                    <a:pt x="3397" y="1489"/>
                  </a:lnTo>
                  <a:lnTo>
                    <a:pt x="3423" y="1451"/>
                  </a:lnTo>
                  <a:lnTo>
                    <a:pt x="3444" y="1411"/>
                  </a:lnTo>
                  <a:lnTo>
                    <a:pt x="3461" y="1368"/>
                  </a:lnTo>
                  <a:lnTo>
                    <a:pt x="3470" y="1323"/>
                  </a:lnTo>
                  <a:lnTo>
                    <a:pt x="3474" y="1274"/>
                  </a:lnTo>
                  <a:lnTo>
                    <a:pt x="3470" y="1227"/>
                  </a:lnTo>
                  <a:lnTo>
                    <a:pt x="3461" y="1181"/>
                  </a:lnTo>
                  <a:lnTo>
                    <a:pt x="3444" y="1138"/>
                  </a:lnTo>
                  <a:lnTo>
                    <a:pt x="3423" y="1098"/>
                  </a:lnTo>
                  <a:lnTo>
                    <a:pt x="3397" y="1061"/>
                  </a:lnTo>
                  <a:lnTo>
                    <a:pt x="3366" y="1029"/>
                  </a:lnTo>
                  <a:lnTo>
                    <a:pt x="3330" y="1000"/>
                  </a:lnTo>
                  <a:lnTo>
                    <a:pt x="3292" y="977"/>
                  </a:lnTo>
                  <a:lnTo>
                    <a:pt x="3250" y="958"/>
                  </a:lnTo>
                  <a:lnTo>
                    <a:pt x="3204" y="946"/>
                  </a:lnTo>
                  <a:close/>
                  <a:moveTo>
                    <a:pt x="617" y="728"/>
                  </a:moveTo>
                  <a:lnTo>
                    <a:pt x="595" y="731"/>
                  </a:lnTo>
                  <a:lnTo>
                    <a:pt x="574" y="739"/>
                  </a:lnTo>
                  <a:lnTo>
                    <a:pt x="555" y="750"/>
                  </a:lnTo>
                  <a:lnTo>
                    <a:pt x="540" y="765"/>
                  </a:lnTo>
                  <a:lnTo>
                    <a:pt x="529" y="784"/>
                  </a:lnTo>
                  <a:lnTo>
                    <a:pt x="521" y="805"/>
                  </a:lnTo>
                  <a:lnTo>
                    <a:pt x="518" y="827"/>
                  </a:lnTo>
                  <a:lnTo>
                    <a:pt x="518" y="827"/>
                  </a:lnTo>
                  <a:lnTo>
                    <a:pt x="518" y="1722"/>
                  </a:lnTo>
                  <a:lnTo>
                    <a:pt x="521" y="1746"/>
                  </a:lnTo>
                  <a:lnTo>
                    <a:pt x="529" y="1768"/>
                  </a:lnTo>
                  <a:lnTo>
                    <a:pt x="541" y="1785"/>
                  </a:lnTo>
                  <a:lnTo>
                    <a:pt x="557" y="1801"/>
                  </a:lnTo>
                  <a:lnTo>
                    <a:pt x="577" y="1813"/>
                  </a:lnTo>
                  <a:lnTo>
                    <a:pt x="585" y="1816"/>
                  </a:lnTo>
                  <a:lnTo>
                    <a:pt x="592" y="1819"/>
                  </a:lnTo>
                  <a:lnTo>
                    <a:pt x="601" y="1820"/>
                  </a:lnTo>
                  <a:lnTo>
                    <a:pt x="611" y="1821"/>
                  </a:lnTo>
                  <a:lnTo>
                    <a:pt x="615" y="1821"/>
                  </a:lnTo>
                  <a:lnTo>
                    <a:pt x="627" y="1821"/>
                  </a:lnTo>
                  <a:lnTo>
                    <a:pt x="645" y="1821"/>
                  </a:lnTo>
                  <a:lnTo>
                    <a:pt x="667" y="1821"/>
                  </a:lnTo>
                  <a:lnTo>
                    <a:pt x="696" y="1822"/>
                  </a:lnTo>
                  <a:lnTo>
                    <a:pt x="727" y="1822"/>
                  </a:lnTo>
                  <a:lnTo>
                    <a:pt x="761" y="1822"/>
                  </a:lnTo>
                  <a:lnTo>
                    <a:pt x="797" y="1822"/>
                  </a:lnTo>
                  <a:lnTo>
                    <a:pt x="836" y="1822"/>
                  </a:lnTo>
                  <a:lnTo>
                    <a:pt x="874" y="1822"/>
                  </a:lnTo>
                  <a:lnTo>
                    <a:pt x="911" y="1822"/>
                  </a:lnTo>
                  <a:lnTo>
                    <a:pt x="949" y="1822"/>
                  </a:lnTo>
                  <a:lnTo>
                    <a:pt x="983" y="1822"/>
                  </a:lnTo>
                  <a:lnTo>
                    <a:pt x="1014" y="1822"/>
                  </a:lnTo>
                  <a:lnTo>
                    <a:pt x="1042" y="1822"/>
                  </a:lnTo>
                  <a:lnTo>
                    <a:pt x="1065" y="1822"/>
                  </a:lnTo>
                  <a:lnTo>
                    <a:pt x="1083" y="1822"/>
                  </a:lnTo>
                  <a:lnTo>
                    <a:pt x="1094" y="1822"/>
                  </a:lnTo>
                  <a:lnTo>
                    <a:pt x="1097" y="1822"/>
                  </a:lnTo>
                  <a:lnTo>
                    <a:pt x="1097" y="728"/>
                  </a:lnTo>
                  <a:lnTo>
                    <a:pt x="617" y="728"/>
                  </a:lnTo>
                  <a:close/>
                  <a:moveTo>
                    <a:pt x="3024" y="175"/>
                  </a:moveTo>
                  <a:lnTo>
                    <a:pt x="3023" y="175"/>
                  </a:lnTo>
                  <a:lnTo>
                    <a:pt x="3022" y="177"/>
                  </a:lnTo>
                  <a:lnTo>
                    <a:pt x="2872" y="256"/>
                  </a:lnTo>
                  <a:lnTo>
                    <a:pt x="2722" y="330"/>
                  </a:lnTo>
                  <a:lnTo>
                    <a:pt x="2568" y="398"/>
                  </a:lnTo>
                  <a:lnTo>
                    <a:pt x="2413" y="459"/>
                  </a:lnTo>
                  <a:lnTo>
                    <a:pt x="2255" y="514"/>
                  </a:lnTo>
                  <a:lnTo>
                    <a:pt x="2096" y="564"/>
                  </a:lnTo>
                  <a:lnTo>
                    <a:pt x="1936" y="607"/>
                  </a:lnTo>
                  <a:lnTo>
                    <a:pt x="1772" y="645"/>
                  </a:lnTo>
                  <a:lnTo>
                    <a:pt x="1608" y="676"/>
                  </a:lnTo>
                  <a:lnTo>
                    <a:pt x="1441" y="700"/>
                  </a:lnTo>
                  <a:lnTo>
                    <a:pt x="1274" y="719"/>
                  </a:lnTo>
                  <a:lnTo>
                    <a:pt x="1274" y="1831"/>
                  </a:lnTo>
                  <a:lnTo>
                    <a:pt x="1441" y="1850"/>
                  </a:lnTo>
                  <a:lnTo>
                    <a:pt x="1608" y="1874"/>
                  </a:lnTo>
                  <a:lnTo>
                    <a:pt x="1772" y="1905"/>
                  </a:lnTo>
                  <a:lnTo>
                    <a:pt x="1936" y="1943"/>
                  </a:lnTo>
                  <a:lnTo>
                    <a:pt x="2096" y="1986"/>
                  </a:lnTo>
                  <a:lnTo>
                    <a:pt x="2255" y="2034"/>
                  </a:lnTo>
                  <a:lnTo>
                    <a:pt x="2412" y="2091"/>
                  </a:lnTo>
                  <a:lnTo>
                    <a:pt x="2568" y="2152"/>
                  </a:lnTo>
                  <a:lnTo>
                    <a:pt x="2722" y="2219"/>
                  </a:lnTo>
                  <a:lnTo>
                    <a:pt x="2872" y="2293"/>
                  </a:lnTo>
                  <a:lnTo>
                    <a:pt x="3022" y="2373"/>
                  </a:lnTo>
                  <a:lnTo>
                    <a:pt x="3023" y="2373"/>
                  </a:lnTo>
                  <a:lnTo>
                    <a:pt x="3024" y="2374"/>
                  </a:lnTo>
                  <a:lnTo>
                    <a:pt x="3026" y="2373"/>
                  </a:lnTo>
                  <a:lnTo>
                    <a:pt x="3027" y="2372"/>
                  </a:lnTo>
                  <a:lnTo>
                    <a:pt x="3028" y="2371"/>
                  </a:lnTo>
                  <a:lnTo>
                    <a:pt x="3028" y="2370"/>
                  </a:lnTo>
                  <a:lnTo>
                    <a:pt x="3028" y="180"/>
                  </a:lnTo>
                  <a:lnTo>
                    <a:pt x="3028" y="179"/>
                  </a:lnTo>
                  <a:lnTo>
                    <a:pt x="3027" y="178"/>
                  </a:lnTo>
                  <a:lnTo>
                    <a:pt x="3026" y="177"/>
                  </a:lnTo>
                  <a:lnTo>
                    <a:pt x="3024" y="175"/>
                  </a:lnTo>
                  <a:close/>
                  <a:moveTo>
                    <a:pt x="3026" y="0"/>
                  </a:moveTo>
                  <a:lnTo>
                    <a:pt x="3056" y="2"/>
                  </a:lnTo>
                  <a:lnTo>
                    <a:pt x="3087" y="11"/>
                  </a:lnTo>
                  <a:lnTo>
                    <a:pt x="3116" y="24"/>
                  </a:lnTo>
                  <a:lnTo>
                    <a:pt x="3141" y="43"/>
                  </a:lnTo>
                  <a:lnTo>
                    <a:pt x="3163" y="65"/>
                  </a:lnTo>
                  <a:lnTo>
                    <a:pt x="3181" y="90"/>
                  </a:lnTo>
                  <a:lnTo>
                    <a:pt x="3194" y="118"/>
                  </a:lnTo>
                  <a:lnTo>
                    <a:pt x="3202" y="148"/>
                  </a:lnTo>
                  <a:lnTo>
                    <a:pt x="3204" y="180"/>
                  </a:lnTo>
                  <a:lnTo>
                    <a:pt x="3204" y="767"/>
                  </a:lnTo>
                  <a:lnTo>
                    <a:pt x="3262" y="779"/>
                  </a:lnTo>
                  <a:lnTo>
                    <a:pt x="3316" y="795"/>
                  </a:lnTo>
                  <a:lnTo>
                    <a:pt x="3368" y="817"/>
                  </a:lnTo>
                  <a:lnTo>
                    <a:pt x="3417" y="845"/>
                  </a:lnTo>
                  <a:lnTo>
                    <a:pt x="3461" y="878"/>
                  </a:lnTo>
                  <a:lnTo>
                    <a:pt x="3503" y="916"/>
                  </a:lnTo>
                  <a:lnTo>
                    <a:pt x="3539" y="957"/>
                  </a:lnTo>
                  <a:lnTo>
                    <a:pt x="3571" y="1003"/>
                  </a:lnTo>
                  <a:lnTo>
                    <a:pt x="3599" y="1052"/>
                  </a:lnTo>
                  <a:lnTo>
                    <a:pt x="3620" y="1104"/>
                  </a:lnTo>
                  <a:lnTo>
                    <a:pt x="3637" y="1158"/>
                  </a:lnTo>
                  <a:lnTo>
                    <a:pt x="3647" y="1216"/>
                  </a:lnTo>
                  <a:lnTo>
                    <a:pt x="3650" y="1274"/>
                  </a:lnTo>
                  <a:lnTo>
                    <a:pt x="3647" y="1334"/>
                  </a:lnTo>
                  <a:lnTo>
                    <a:pt x="3637" y="1390"/>
                  </a:lnTo>
                  <a:lnTo>
                    <a:pt x="3620" y="1446"/>
                  </a:lnTo>
                  <a:lnTo>
                    <a:pt x="3599" y="1498"/>
                  </a:lnTo>
                  <a:lnTo>
                    <a:pt x="3571" y="1546"/>
                  </a:lnTo>
                  <a:lnTo>
                    <a:pt x="3539" y="1592"/>
                  </a:lnTo>
                  <a:lnTo>
                    <a:pt x="3503" y="1634"/>
                  </a:lnTo>
                  <a:lnTo>
                    <a:pt x="3461" y="1672"/>
                  </a:lnTo>
                  <a:lnTo>
                    <a:pt x="3417" y="1705"/>
                  </a:lnTo>
                  <a:lnTo>
                    <a:pt x="3368" y="1732"/>
                  </a:lnTo>
                  <a:lnTo>
                    <a:pt x="3316" y="1755"/>
                  </a:lnTo>
                  <a:lnTo>
                    <a:pt x="3262" y="1771"/>
                  </a:lnTo>
                  <a:lnTo>
                    <a:pt x="3204" y="1782"/>
                  </a:lnTo>
                  <a:lnTo>
                    <a:pt x="3204" y="2370"/>
                  </a:lnTo>
                  <a:lnTo>
                    <a:pt x="3202" y="2402"/>
                  </a:lnTo>
                  <a:lnTo>
                    <a:pt x="3194" y="2432"/>
                  </a:lnTo>
                  <a:lnTo>
                    <a:pt x="3181" y="2459"/>
                  </a:lnTo>
                  <a:lnTo>
                    <a:pt x="3163" y="2485"/>
                  </a:lnTo>
                  <a:lnTo>
                    <a:pt x="3141" y="2507"/>
                  </a:lnTo>
                  <a:lnTo>
                    <a:pt x="3116" y="2525"/>
                  </a:lnTo>
                  <a:lnTo>
                    <a:pt x="3086" y="2539"/>
                  </a:lnTo>
                  <a:lnTo>
                    <a:pt x="3055" y="2548"/>
                  </a:lnTo>
                  <a:lnTo>
                    <a:pt x="3024" y="2550"/>
                  </a:lnTo>
                  <a:lnTo>
                    <a:pt x="2994" y="2548"/>
                  </a:lnTo>
                  <a:lnTo>
                    <a:pt x="2964" y="2540"/>
                  </a:lnTo>
                  <a:lnTo>
                    <a:pt x="2935" y="2527"/>
                  </a:lnTo>
                  <a:lnTo>
                    <a:pt x="2797" y="2453"/>
                  </a:lnTo>
                  <a:lnTo>
                    <a:pt x="2657" y="2384"/>
                  </a:lnTo>
                  <a:lnTo>
                    <a:pt x="2514" y="2320"/>
                  </a:lnTo>
                  <a:lnTo>
                    <a:pt x="2369" y="2262"/>
                  </a:lnTo>
                  <a:lnTo>
                    <a:pt x="2223" y="2210"/>
                  </a:lnTo>
                  <a:lnTo>
                    <a:pt x="2075" y="2163"/>
                  </a:lnTo>
                  <a:lnTo>
                    <a:pt x="1926" y="2122"/>
                  </a:lnTo>
                  <a:lnTo>
                    <a:pt x="1774" y="2086"/>
                  </a:lnTo>
                  <a:lnTo>
                    <a:pt x="1621" y="2055"/>
                  </a:lnTo>
                  <a:lnTo>
                    <a:pt x="1467" y="2031"/>
                  </a:lnTo>
                  <a:lnTo>
                    <a:pt x="1312" y="2012"/>
                  </a:lnTo>
                  <a:lnTo>
                    <a:pt x="1664" y="2984"/>
                  </a:lnTo>
                  <a:lnTo>
                    <a:pt x="1671" y="3012"/>
                  </a:lnTo>
                  <a:lnTo>
                    <a:pt x="1675" y="3040"/>
                  </a:lnTo>
                  <a:lnTo>
                    <a:pt x="1672" y="3068"/>
                  </a:lnTo>
                  <a:lnTo>
                    <a:pt x="1667" y="3096"/>
                  </a:lnTo>
                  <a:lnTo>
                    <a:pt x="1657" y="3122"/>
                  </a:lnTo>
                  <a:lnTo>
                    <a:pt x="1641" y="3148"/>
                  </a:lnTo>
                  <a:lnTo>
                    <a:pt x="1624" y="3170"/>
                  </a:lnTo>
                  <a:lnTo>
                    <a:pt x="1602" y="3189"/>
                  </a:lnTo>
                  <a:lnTo>
                    <a:pt x="1578" y="3204"/>
                  </a:lnTo>
                  <a:lnTo>
                    <a:pt x="1552" y="3215"/>
                  </a:lnTo>
                  <a:lnTo>
                    <a:pt x="1524" y="3222"/>
                  </a:lnTo>
                  <a:lnTo>
                    <a:pt x="1495" y="3224"/>
                  </a:lnTo>
                  <a:lnTo>
                    <a:pt x="1084" y="3224"/>
                  </a:lnTo>
                  <a:lnTo>
                    <a:pt x="1053" y="3221"/>
                  </a:lnTo>
                  <a:lnTo>
                    <a:pt x="1022" y="3213"/>
                  </a:lnTo>
                  <a:lnTo>
                    <a:pt x="994" y="3200"/>
                  </a:lnTo>
                  <a:lnTo>
                    <a:pt x="969" y="3182"/>
                  </a:lnTo>
                  <a:lnTo>
                    <a:pt x="948" y="3160"/>
                  </a:lnTo>
                  <a:lnTo>
                    <a:pt x="929" y="3134"/>
                  </a:lnTo>
                  <a:lnTo>
                    <a:pt x="916" y="3106"/>
                  </a:lnTo>
                  <a:lnTo>
                    <a:pt x="507" y="1975"/>
                  </a:lnTo>
                  <a:lnTo>
                    <a:pt x="470" y="1956"/>
                  </a:lnTo>
                  <a:lnTo>
                    <a:pt x="438" y="1932"/>
                  </a:lnTo>
                  <a:lnTo>
                    <a:pt x="409" y="1903"/>
                  </a:lnTo>
                  <a:lnTo>
                    <a:pt x="385" y="1871"/>
                  </a:lnTo>
                  <a:lnTo>
                    <a:pt x="366" y="1835"/>
                  </a:lnTo>
                  <a:lnTo>
                    <a:pt x="352" y="1797"/>
                  </a:lnTo>
                  <a:lnTo>
                    <a:pt x="344" y="1755"/>
                  </a:lnTo>
                  <a:lnTo>
                    <a:pt x="229" y="1755"/>
                  </a:lnTo>
                  <a:lnTo>
                    <a:pt x="191" y="1752"/>
                  </a:lnTo>
                  <a:lnTo>
                    <a:pt x="156" y="1743"/>
                  </a:lnTo>
                  <a:lnTo>
                    <a:pt x="124" y="1729"/>
                  </a:lnTo>
                  <a:lnTo>
                    <a:pt x="94" y="1710"/>
                  </a:lnTo>
                  <a:lnTo>
                    <a:pt x="67" y="1688"/>
                  </a:lnTo>
                  <a:lnTo>
                    <a:pt x="44" y="1662"/>
                  </a:lnTo>
                  <a:lnTo>
                    <a:pt x="25" y="1632"/>
                  </a:lnTo>
                  <a:lnTo>
                    <a:pt x="12" y="1598"/>
                  </a:lnTo>
                  <a:lnTo>
                    <a:pt x="3" y="1563"/>
                  </a:lnTo>
                  <a:lnTo>
                    <a:pt x="0" y="1527"/>
                  </a:lnTo>
                  <a:lnTo>
                    <a:pt x="0" y="1023"/>
                  </a:lnTo>
                  <a:lnTo>
                    <a:pt x="3" y="987"/>
                  </a:lnTo>
                  <a:lnTo>
                    <a:pt x="12" y="951"/>
                  </a:lnTo>
                  <a:lnTo>
                    <a:pt x="25" y="919"/>
                  </a:lnTo>
                  <a:lnTo>
                    <a:pt x="44" y="888"/>
                  </a:lnTo>
                  <a:lnTo>
                    <a:pt x="67" y="862"/>
                  </a:lnTo>
                  <a:lnTo>
                    <a:pt x="94" y="839"/>
                  </a:lnTo>
                  <a:lnTo>
                    <a:pt x="124" y="821"/>
                  </a:lnTo>
                  <a:lnTo>
                    <a:pt x="156" y="806"/>
                  </a:lnTo>
                  <a:lnTo>
                    <a:pt x="191" y="797"/>
                  </a:lnTo>
                  <a:lnTo>
                    <a:pt x="229" y="795"/>
                  </a:lnTo>
                  <a:lnTo>
                    <a:pt x="344" y="795"/>
                  </a:lnTo>
                  <a:lnTo>
                    <a:pt x="352" y="755"/>
                  </a:lnTo>
                  <a:lnTo>
                    <a:pt x="365" y="717"/>
                  </a:lnTo>
                  <a:lnTo>
                    <a:pt x="384" y="682"/>
                  </a:lnTo>
                  <a:lnTo>
                    <a:pt x="406" y="650"/>
                  </a:lnTo>
                  <a:lnTo>
                    <a:pt x="434" y="623"/>
                  </a:lnTo>
                  <a:lnTo>
                    <a:pt x="465" y="598"/>
                  </a:lnTo>
                  <a:lnTo>
                    <a:pt x="499" y="578"/>
                  </a:lnTo>
                  <a:lnTo>
                    <a:pt x="536" y="564"/>
                  </a:lnTo>
                  <a:lnTo>
                    <a:pt x="576" y="555"/>
                  </a:lnTo>
                  <a:lnTo>
                    <a:pt x="617" y="552"/>
                  </a:lnTo>
                  <a:lnTo>
                    <a:pt x="622" y="552"/>
                  </a:lnTo>
                  <a:lnTo>
                    <a:pt x="633" y="552"/>
                  </a:lnTo>
                  <a:lnTo>
                    <a:pt x="651" y="552"/>
                  </a:lnTo>
                  <a:lnTo>
                    <a:pt x="676" y="552"/>
                  </a:lnTo>
                  <a:lnTo>
                    <a:pt x="705" y="552"/>
                  </a:lnTo>
                  <a:lnTo>
                    <a:pt x="739" y="552"/>
                  </a:lnTo>
                  <a:lnTo>
                    <a:pt x="775" y="551"/>
                  </a:lnTo>
                  <a:lnTo>
                    <a:pt x="815" y="551"/>
                  </a:lnTo>
                  <a:lnTo>
                    <a:pt x="856" y="551"/>
                  </a:lnTo>
                  <a:lnTo>
                    <a:pt x="898" y="551"/>
                  </a:lnTo>
                  <a:lnTo>
                    <a:pt x="940" y="551"/>
                  </a:lnTo>
                  <a:lnTo>
                    <a:pt x="982" y="551"/>
                  </a:lnTo>
                  <a:lnTo>
                    <a:pt x="1022" y="549"/>
                  </a:lnTo>
                  <a:lnTo>
                    <a:pt x="1059" y="549"/>
                  </a:lnTo>
                  <a:lnTo>
                    <a:pt x="1093" y="549"/>
                  </a:lnTo>
                  <a:lnTo>
                    <a:pt x="1123" y="549"/>
                  </a:lnTo>
                  <a:lnTo>
                    <a:pt x="1147" y="549"/>
                  </a:lnTo>
                  <a:lnTo>
                    <a:pt x="1166" y="549"/>
                  </a:lnTo>
                  <a:lnTo>
                    <a:pt x="1178" y="549"/>
                  </a:lnTo>
                  <a:lnTo>
                    <a:pt x="1183" y="548"/>
                  </a:lnTo>
                  <a:lnTo>
                    <a:pt x="1352" y="533"/>
                  </a:lnTo>
                  <a:lnTo>
                    <a:pt x="1519" y="511"/>
                  </a:lnTo>
                  <a:lnTo>
                    <a:pt x="1683" y="482"/>
                  </a:lnTo>
                  <a:lnTo>
                    <a:pt x="1847" y="447"/>
                  </a:lnTo>
                  <a:lnTo>
                    <a:pt x="2009" y="406"/>
                  </a:lnTo>
                  <a:lnTo>
                    <a:pt x="2169" y="357"/>
                  </a:lnTo>
                  <a:lnTo>
                    <a:pt x="2326" y="303"/>
                  </a:lnTo>
                  <a:lnTo>
                    <a:pt x="2482" y="242"/>
                  </a:lnTo>
                  <a:lnTo>
                    <a:pt x="2636" y="175"/>
                  </a:lnTo>
                  <a:lnTo>
                    <a:pt x="2786" y="102"/>
                  </a:lnTo>
                  <a:lnTo>
                    <a:pt x="2935" y="23"/>
                  </a:lnTo>
                  <a:lnTo>
                    <a:pt x="2964" y="9"/>
                  </a:lnTo>
                  <a:lnTo>
                    <a:pt x="2995" y="2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6752" tIns="48376" rIns="96752" bIns="48376" numCol="1" anchor="t" anchorCtr="0" compatLnSpc="1">
              <a:prstTxWarp prst="textNoShape">
                <a:avLst/>
              </a:prstTxWarp>
            </a:bodyPr>
            <a:lstStyle/>
            <a:p>
              <a:endParaRPr lang="en-US" sz="1429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85324" y="1991356"/>
            <a:ext cx="1056106" cy="1916583"/>
            <a:chOff x="6785324" y="2286784"/>
            <a:chExt cx="1056106" cy="1916583"/>
          </a:xfrm>
        </p:grpSpPr>
        <p:grpSp>
          <p:nvGrpSpPr>
            <p:cNvPr id="44" name="Group 23"/>
            <p:cNvGrpSpPr/>
            <p:nvPr/>
          </p:nvGrpSpPr>
          <p:grpSpPr>
            <a:xfrm>
              <a:off x="6785324" y="2286784"/>
              <a:ext cx="1056106" cy="1916583"/>
              <a:chOff x="1854201" y="2590800"/>
              <a:chExt cx="1182688" cy="2146300"/>
            </a:xfrm>
          </p:grpSpPr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1854201" y="3660775"/>
                <a:ext cx="1182688" cy="1076325"/>
              </a:xfrm>
              <a:custGeom>
                <a:avLst/>
                <a:gdLst>
                  <a:gd name="T0" fmla="*/ 315 w 315"/>
                  <a:gd name="T1" fmla="*/ 230 h 286"/>
                  <a:gd name="T2" fmla="*/ 315 w 315"/>
                  <a:gd name="T3" fmla="*/ 0 h 286"/>
                  <a:gd name="T4" fmla="*/ 0 w 315"/>
                  <a:gd name="T5" fmla="*/ 0 h 286"/>
                  <a:gd name="T6" fmla="*/ 0 w 315"/>
                  <a:gd name="T7" fmla="*/ 230 h 286"/>
                  <a:gd name="T8" fmla="*/ 56 w 315"/>
                  <a:gd name="T9" fmla="*/ 286 h 286"/>
                  <a:gd name="T10" fmla="*/ 259 w 315"/>
                  <a:gd name="T11" fmla="*/ 286 h 286"/>
                  <a:gd name="T12" fmla="*/ 315 w 315"/>
                  <a:gd name="T13" fmla="*/ 23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286">
                    <a:moveTo>
                      <a:pt x="315" y="23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61"/>
                      <a:pt x="25" y="286"/>
                      <a:pt x="56" y="286"/>
                    </a:cubicBezTo>
                    <a:cubicBezTo>
                      <a:pt x="259" y="286"/>
                      <a:pt x="259" y="286"/>
                      <a:pt x="259" y="286"/>
                    </a:cubicBezTo>
                    <a:cubicBezTo>
                      <a:pt x="290" y="286"/>
                      <a:pt x="315" y="261"/>
                      <a:pt x="315" y="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1854201" y="3660775"/>
                <a:ext cx="1182688" cy="1762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2360613" y="2703513"/>
                <a:ext cx="173038" cy="173038"/>
              </a:xfrm>
              <a:custGeom>
                <a:avLst/>
                <a:gdLst>
                  <a:gd name="T0" fmla="*/ 23 w 46"/>
                  <a:gd name="T1" fmla="*/ 46 h 46"/>
                  <a:gd name="T2" fmla="*/ 23 w 46"/>
                  <a:gd name="T3" fmla="*/ 46 h 46"/>
                  <a:gd name="T4" fmla="*/ 0 w 46"/>
                  <a:gd name="T5" fmla="*/ 23 h 46"/>
                  <a:gd name="T6" fmla="*/ 0 w 46"/>
                  <a:gd name="T7" fmla="*/ 23 h 46"/>
                  <a:gd name="T8" fmla="*/ 23 w 46"/>
                  <a:gd name="T9" fmla="*/ 0 h 46"/>
                  <a:gd name="T10" fmla="*/ 23 w 46"/>
                  <a:gd name="T11" fmla="*/ 0 h 46"/>
                  <a:gd name="T12" fmla="*/ 46 w 46"/>
                  <a:gd name="T13" fmla="*/ 23 h 46"/>
                  <a:gd name="T14" fmla="*/ 46 w 46"/>
                  <a:gd name="T15" fmla="*/ 23 h 46"/>
                  <a:gd name="T16" fmla="*/ 23 w 46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6" y="10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6"/>
                      <a:pt x="35" y="46"/>
                      <a:pt x="23" y="4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54" name="Freeform 13"/>
              <p:cNvSpPr>
                <a:spLocks noEditPoints="1"/>
              </p:cNvSpPr>
              <p:nvPr/>
            </p:nvSpPr>
            <p:spPr bwMode="auto">
              <a:xfrm>
                <a:off x="2241551" y="2590800"/>
                <a:ext cx="404813" cy="1174750"/>
              </a:xfrm>
              <a:custGeom>
                <a:avLst/>
                <a:gdLst>
                  <a:gd name="T0" fmla="*/ 45 w 108"/>
                  <a:gd name="T1" fmla="*/ 312 h 312"/>
                  <a:gd name="T2" fmla="*/ 45 w 108"/>
                  <a:gd name="T3" fmla="*/ 147 h 312"/>
                  <a:gd name="T4" fmla="*/ 20 w 108"/>
                  <a:gd name="T5" fmla="*/ 94 h 312"/>
                  <a:gd name="T6" fmla="*/ 1 w 108"/>
                  <a:gd name="T7" fmla="*/ 49 h 312"/>
                  <a:gd name="T8" fmla="*/ 49 w 108"/>
                  <a:gd name="T9" fmla="*/ 0 h 312"/>
                  <a:gd name="T10" fmla="*/ 55 w 108"/>
                  <a:gd name="T11" fmla="*/ 0 h 312"/>
                  <a:gd name="T12" fmla="*/ 108 w 108"/>
                  <a:gd name="T13" fmla="*/ 53 h 312"/>
                  <a:gd name="T14" fmla="*/ 89 w 108"/>
                  <a:gd name="T15" fmla="*/ 95 h 312"/>
                  <a:gd name="T16" fmla="*/ 64 w 108"/>
                  <a:gd name="T17" fmla="*/ 147 h 312"/>
                  <a:gd name="T18" fmla="*/ 64 w 108"/>
                  <a:gd name="T19" fmla="*/ 312 h 312"/>
                  <a:gd name="T20" fmla="*/ 45 w 108"/>
                  <a:gd name="T21" fmla="*/ 312 h 312"/>
                  <a:gd name="T22" fmla="*/ 55 w 108"/>
                  <a:gd name="T23" fmla="*/ 19 h 312"/>
                  <a:gd name="T24" fmla="*/ 20 w 108"/>
                  <a:gd name="T25" fmla="*/ 53 h 312"/>
                  <a:gd name="T26" fmla="*/ 55 w 108"/>
                  <a:gd name="T27" fmla="*/ 88 h 312"/>
                  <a:gd name="T28" fmla="*/ 89 w 108"/>
                  <a:gd name="T29" fmla="*/ 53 h 312"/>
                  <a:gd name="T30" fmla="*/ 55 w 108"/>
                  <a:gd name="T31" fmla="*/ 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312">
                    <a:moveTo>
                      <a:pt x="45" y="312"/>
                    </a:move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27"/>
                      <a:pt x="36" y="108"/>
                      <a:pt x="20" y="94"/>
                    </a:cubicBezTo>
                    <a:cubicBezTo>
                      <a:pt x="7" y="83"/>
                      <a:pt x="0" y="66"/>
                      <a:pt x="1" y="49"/>
                    </a:cubicBezTo>
                    <a:cubicBezTo>
                      <a:pt x="3" y="23"/>
                      <a:pt x="23" y="3"/>
                      <a:pt x="49" y="0"/>
                    </a:cubicBezTo>
                    <a:cubicBezTo>
                      <a:pt x="51" y="0"/>
                      <a:pt x="53" y="0"/>
                      <a:pt x="55" y="0"/>
                    </a:cubicBezTo>
                    <a:cubicBezTo>
                      <a:pt x="84" y="0"/>
                      <a:pt x="108" y="24"/>
                      <a:pt x="108" y="53"/>
                    </a:cubicBezTo>
                    <a:cubicBezTo>
                      <a:pt x="108" y="69"/>
                      <a:pt x="101" y="84"/>
                      <a:pt x="89" y="95"/>
                    </a:cubicBezTo>
                    <a:cubicBezTo>
                      <a:pt x="73" y="107"/>
                      <a:pt x="64" y="126"/>
                      <a:pt x="64" y="147"/>
                    </a:cubicBezTo>
                    <a:cubicBezTo>
                      <a:pt x="64" y="312"/>
                      <a:pt x="64" y="312"/>
                      <a:pt x="64" y="312"/>
                    </a:cubicBezTo>
                    <a:lnTo>
                      <a:pt x="45" y="312"/>
                    </a:lnTo>
                    <a:close/>
                    <a:moveTo>
                      <a:pt x="55" y="19"/>
                    </a:moveTo>
                    <a:cubicBezTo>
                      <a:pt x="36" y="19"/>
                      <a:pt x="20" y="34"/>
                      <a:pt x="20" y="53"/>
                    </a:cubicBezTo>
                    <a:cubicBezTo>
                      <a:pt x="20" y="72"/>
                      <a:pt x="36" y="88"/>
                      <a:pt x="55" y="88"/>
                    </a:cubicBezTo>
                    <a:cubicBezTo>
                      <a:pt x="74" y="88"/>
                      <a:pt x="89" y="72"/>
                      <a:pt x="89" y="53"/>
                    </a:cubicBezTo>
                    <a:cubicBezTo>
                      <a:pt x="89" y="34"/>
                      <a:pt x="74" y="19"/>
                      <a:pt x="55" y="1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2387601" y="368300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16 w 32"/>
                  <a:gd name="T3" fmla="*/ 32 h 32"/>
                  <a:gd name="T4" fmla="*/ 0 w 32"/>
                  <a:gd name="T5" fmla="*/ 16 h 32"/>
                  <a:gd name="T6" fmla="*/ 0 w 32"/>
                  <a:gd name="T7" fmla="*/ 16 h 32"/>
                  <a:gd name="T8" fmla="*/ 16 w 32"/>
                  <a:gd name="T9" fmla="*/ 0 h 32"/>
                  <a:gd name="T10" fmla="*/ 16 w 32"/>
                  <a:gd name="T11" fmla="*/ 0 h 32"/>
                  <a:gd name="T12" fmla="*/ 32 w 32"/>
                  <a:gd name="T13" fmla="*/ 16 h 32"/>
                  <a:gd name="T14" fmla="*/ 32 w 32"/>
                  <a:gd name="T15" fmla="*/ 16 h 32"/>
                  <a:gd name="T16" fmla="*/ 16 w 32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7" y="32"/>
                      <a:pt x="0" y="2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/>
            </p:nvSpPr>
            <p:spPr bwMode="auto">
              <a:xfrm>
                <a:off x="2417763" y="3713163"/>
                <a:ext cx="60325" cy="63500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0 w 16"/>
                  <a:gd name="T5" fmla="*/ 8 h 17"/>
                  <a:gd name="T6" fmla="*/ 0 w 16"/>
                  <a:gd name="T7" fmla="*/ 8 h 17"/>
                  <a:gd name="T8" fmla="*/ 8 w 16"/>
                  <a:gd name="T9" fmla="*/ 0 h 17"/>
                  <a:gd name="T10" fmla="*/ 8 w 16"/>
                  <a:gd name="T11" fmla="*/ 0 h 17"/>
                  <a:gd name="T12" fmla="*/ 16 w 16"/>
                  <a:gd name="T13" fmla="*/ 8 h 17"/>
                  <a:gd name="T14" fmla="*/ 16 w 16"/>
                  <a:gd name="T15" fmla="*/ 8 h 17"/>
                  <a:gd name="T16" fmla="*/ 8 w 16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3"/>
                      <a:pt x="12" y="17"/>
                      <a:pt x="8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Group 55"/>
            <p:cNvGrpSpPr/>
            <p:nvPr/>
          </p:nvGrpSpPr>
          <p:grpSpPr>
            <a:xfrm>
              <a:off x="7021724" y="3596869"/>
              <a:ext cx="588840" cy="394169"/>
              <a:chOff x="666750" y="3544888"/>
              <a:chExt cx="581025" cy="388938"/>
            </a:xfrm>
            <a:solidFill>
              <a:srgbClr val="002060"/>
            </a:solidFill>
          </p:grpSpPr>
          <p:sp>
            <p:nvSpPr>
              <p:cNvPr id="84" name="Freeform 256"/>
              <p:cNvSpPr>
                <a:spLocks/>
              </p:cNvSpPr>
              <p:nvPr/>
            </p:nvSpPr>
            <p:spPr bwMode="auto">
              <a:xfrm>
                <a:off x="755650" y="3598863"/>
                <a:ext cx="403225" cy="214313"/>
              </a:xfrm>
              <a:custGeom>
                <a:avLst/>
                <a:gdLst>
                  <a:gd name="T0" fmla="*/ 79 w 2542"/>
                  <a:gd name="T1" fmla="*/ 0 h 1347"/>
                  <a:gd name="T2" fmla="*/ 2463 w 2542"/>
                  <a:gd name="T3" fmla="*/ 0 h 1347"/>
                  <a:gd name="T4" fmla="*/ 2484 w 2542"/>
                  <a:gd name="T5" fmla="*/ 2 h 1347"/>
                  <a:gd name="T6" fmla="*/ 2503 w 2542"/>
                  <a:gd name="T7" fmla="*/ 10 h 1347"/>
                  <a:gd name="T8" fmla="*/ 2520 w 2542"/>
                  <a:gd name="T9" fmla="*/ 22 h 1347"/>
                  <a:gd name="T10" fmla="*/ 2532 w 2542"/>
                  <a:gd name="T11" fmla="*/ 38 h 1347"/>
                  <a:gd name="T12" fmla="*/ 2540 w 2542"/>
                  <a:gd name="T13" fmla="*/ 57 h 1347"/>
                  <a:gd name="T14" fmla="*/ 2542 w 2542"/>
                  <a:gd name="T15" fmla="*/ 78 h 1347"/>
                  <a:gd name="T16" fmla="*/ 2542 w 2542"/>
                  <a:gd name="T17" fmla="*/ 1268 h 1347"/>
                  <a:gd name="T18" fmla="*/ 2540 w 2542"/>
                  <a:gd name="T19" fmla="*/ 1289 h 1347"/>
                  <a:gd name="T20" fmla="*/ 2532 w 2542"/>
                  <a:gd name="T21" fmla="*/ 1308 h 1347"/>
                  <a:gd name="T22" fmla="*/ 2520 w 2542"/>
                  <a:gd name="T23" fmla="*/ 1323 h 1347"/>
                  <a:gd name="T24" fmla="*/ 2503 w 2542"/>
                  <a:gd name="T25" fmla="*/ 1337 h 1347"/>
                  <a:gd name="T26" fmla="*/ 2484 w 2542"/>
                  <a:gd name="T27" fmla="*/ 1344 h 1347"/>
                  <a:gd name="T28" fmla="*/ 2463 w 2542"/>
                  <a:gd name="T29" fmla="*/ 1347 h 1347"/>
                  <a:gd name="T30" fmla="*/ 2442 w 2542"/>
                  <a:gd name="T31" fmla="*/ 1344 h 1347"/>
                  <a:gd name="T32" fmla="*/ 2424 w 2542"/>
                  <a:gd name="T33" fmla="*/ 1337 h 1347"/>
                  <a:gd name="T34" fmla="*/ 2408 w 2542"/>
                  <a:gd name="T35" fmla="*/ 1323 h 1347"/>
                  <a:gd name="T36" fmla="*/ 2396 w 2542"/>
                  <a:gd name="T37" fmla="*/ 1308 h 1347"/>
                  <a:gd name="T38" fmla="*/ 2388 w 2542"/>
                  <a:gd name="T39" fmla="*/ 1289 h 1347"/>
                  <a:gd name="T40" fmla="*/ 2385 w 2542"/>
                  <a:gd name="T41" fmla="*/ 1268 h 1347"/>
                  <a:gd name="T42" fmla="*/ 2385 w 2542"/>
                  <a:gd name="T43" fmla="*/ 157 h 1347"/>
                  <a:gd name="T44" fmla="*/ 157 w 2542"/>
                  <a:gd name="T45" fmla="*/ 157 h 1347"/>
                  <a:gd name="T46" fmla="*/ 157 w 2542"/>
                  <a:gd name="T47" fmla="*/ 1268 h 1347"/>
                  <a:gd name="T48" fmla="*/ 154 w 2542"/>
                  <a:gd name="T49" fmla="*/ 1289 h 1347"/>
                  <a:gd name="T50" fmla="*/ 146 w 2542"/>
                  <a:gd name="T51" fmla="*/ 1308 h 1347"/>
                  <a:gd name="T52" fmla="*/ 134 w 2542"/>
                  <a:gd name="T53" fmla="*/ 1323 h 1347"/>
                  <a:gd name="T54" fmla="*/ 118 w 2542"/>
                  <a:gd name="T55" fmla="*/ 1337 h 1347"/>
                  <a:gd name="T56" fmla="*/ 100 w 2542"/>
                  <a:gd name="T57" fmla="*/ 1344 h 1347"/>
                  <a:gd name="T58" fmla="*/ 79 w 2542"/>
                  <a:gd name="T59" fmla="*/ 1347 h 1347"/>
                  <a:gd name="T60" fmla="*/ 58 w 2542"/>
                  <a:gd name="T61" fmla="*/ 1344 h 1347"/>
                  <a:gd name="T62" fmla="*/ 39 w 2542"/>
                  <a:gd name="T63" fmla="*/ 1337 h 1347"/>
                  <a:gd name="T64" fmla="*/ 22 w 2542"/>
                  <a:gd name="T65" fmla="*/ 1323 h 1347"/>
                  <a:gd name="T66" fmla="*/ 10 w 2542"/>
                  <a:gd name="T67" fmla="*/ 1308 h 1347"/>
                  <a:gd name="T68" fmla="*/ 2 w 2542"/>
                  <a:gd name="T69" fmla="*/ 1289 h 1347"/>
                  <a:gd name="T70" fmla="*/ 0 w 2542"/>
                  <a:gd name="T71" fmla="*/ 1268 h 1347"/>
                  <a:gd name="T72" fmla="*/ 0 w 2542"/>
                  <a:gd name="T73" fmla="*/ 78 h 1347"/>
                  <a:gd name="T74" fmla="*/ 2 w 2542"/>
                  <a:gd name="T75" fmla="*/ 57 h 1347"/>
                  <a:gd name="T76" fmla="*/ 10 w 2542"/>
                  <a:gd name="T77" fmla="*/ 38 h 1347"/>
                  <a:gd name="T78" fmla="*/ 22 w 2542"/>
                  <a:gd name="T79" fmla="*/ 22 h 1347"/>
                  <a:gd name="T80" fmla="*/ 39 w 2542"/>
                  <a:gd name="T81" fmla="*/ 10 h 1347"/>
                  <a:gd name="T82" fmla="*/ 58 w 2542"/>
                  <a:gd name="T83" fmla="*/ 2 h 1347"/>
                  <a:gd name="T84" fmla="*/ 79 w 2542"/>
                  <a:gd name="T85" fmla="*/ 0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42" h="1347">
                    <a:moveTo>
                      <a:pt x="79" y="0"/>
                    </a:moveTo>
                    <a:lnTo>
                      <a:pt x="2463" y="0"/>
                    </a:lnTo>
                    <a:lnTo>
                      <a:pt x="2484" y="2"/>
                    </a:lnTo>
                    <a:lnTo>
                      <a:pt x="2503" y="10"/>
                    </a:lnTo>
                    <a:lnTo>
                      <a:pt x="2520" y="22"/>
                    </a:lnTo>
                    <a:lnTo>
                      <a:pt x="2532" y="38"/>
                    </a:lnTo>
                    <a:lnTo>
                      <a:pt x="2540" y="57"/>
                    </a:lnTo>
                    <a:lnTo>
                      <a:pt x="2542" y="78"/>
                    </a:lnTo>
                    <a:lnTo>
                      <a:pt x="2542" y="1268"/>
                    </a:lnTo>
                    <a:lnTo>
                      <a:pt x="2540" y="1289"/>
                    </a:lnTo>
                    <a:lnTo>
                      <a:pt x="2532" y="1308"/>
                    </a:lnTo>
                    <a:lnTo>
                      <a:pt x="2520" y="1323"/>
                    </a:lnTo>
                    <a:lnTo>
                      <a:pt x="2503" y="1337"/>
                    </a:lnTo>
                    <a:lnTo>
                      <a:pt x="2484" y="1344"/>
                    </a:lnTo>
                    <a:lnTo>
                      <a:pt x="2463" y="1347"/>
                    </a:lnTo>
                    <a:lnTo>
                      <a:pt x="2442" y="1344"/>
                    </a:lnTo>
                    <a:lnTo>
                      <a:pt x="2424" y="1337"/>
                    </a:lnTo>
                    <a:lnTo>
                      <a:pt x="2408" y="1323"/>
                    </a:lnTo>
                    <a:lnTo>
                      <a:pt x="2396" y="1308"/>
                    </a:lnTo>
                    <a:lnTo>
                      <a:pt x="2388" y="1289"/>
                    </a:lnTo>
                    <a:lnTo>
                      <a:pt x="2385" y="1268"/>
                    </a:lnTo>
                    <a:lnTo>
                      <a:pt x="2385" y="157"/>
                    </a:lnTo>
                    <a:lnTo>
                      <a:pt x="157" y="157"/>
                    </a:lnTo>
                    <a:lnTo>
                      <a:pt x="157" y="1268"/>
                    </a:lnTo>
                    <a:lnTo>
                      <a:pt x="154" y="1289"/>
                    </a:lnTo>
                    <a:lnTo>
                      <a:pt x="146" y="1308"/>
                    </a:lnTo>
                    <a:lnTo>
                      <a:pt x="134" y="1323"/>
                    </a:lnTo>
                    <a:lnTo>
                      <a:pt x="118" y="1337"/>
                    </a:lnTo>
                    <a:lnTo>
                      <a:pt x="100" y="1344"/>
                    </a:lnTo>
                    <a:lnTo>
                      <a:pt x="79" y="1347"/>
                    </a:lnTo>
                    <a:lnTo>
                      <a:pt x="58" y="1344"/>
                    </a:lnTo>
                    <a:lnTo>
                      <a:pt x="39" y="1337"/>
                    </a:lnTo>
                    <a:lnTo>
                      <a:pt x="22" y="1323"/>
                    </a:lnTo>
                    <a:lnTo>
                      <a:pt x="10" y="1308"/>
                    </a:lnTo>
                    <a:lnTo>
                      <a:pt x="2" y="1289"/>
                    </a:lnTo>
                    <a:lnTo>
                      <a:pt x="0" y="1268"/>
                    </a:lnTo>
                    <a:lnTo>
                      <a:pt x="0" y="78"/>
                    </a:lnTo>
                    <a:lnTo>
                      <a:pt x="2" y="57"/>
                    </a:lnTo>
                    <a:lnTo>
                      <a:pt x="10" y="38"/>
                    </a:lnTo>
                    <a:lnTo>
                      <a:pt x="22" y="22"/>
                    </a:lnTo>
                    <a:lnTo>
                      <a:pt x="39" y="10"/>
                    </a:lnTo>
                    <a:lnTo>
                      <a:pt x="58" y="2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85" name="Freeform 257"/>
              <p:cNvSpPr>
                <a:spLocks noEditPoints="1"/>
              </p:cNvSpPr>
              <p:nvPr/>
            </p:nvSpPr>
            <p:spPr bwMode="auto">
              <a:xfrm>
                <a:off x="666750" y="3544888"/>
                <a:ext cx="581025" cy="388938"/>
              </a:xfrm>
              <a:custGeom>
                <a:avLst/>
                <a:gdLst>
                  <a:gd name="T0" fmla="*/ 145 w 3660"/>
                  <a:gd name="T1" fmla="*/ 2140 h 2453"/>
                  <a:gd name="T2" fmla="*/ 191 w 3660"/>
                  <a:gd name="T3" fmla="*/ 2237 h 2453"/>
                  <a:gd name="T4" fmla="*/ 277 w 3660"/>
                  <a:gd name="T5" fmla="*/ 2298 h 2453"/>
                  <a:gd name="T6" fmla="*/ 3311 w 3660"/>
                  <a:gd name="T7" fmla="*/ 2311 h 2453"/>
                  <a:gd name="T8" fmla="*/ 3415 w 3660"/>
                  <a:gd name="T9" fmla="*/ 2282 h 2453"/>
                  <a:gd name="T10" fmla="*/ 3490 w 3660"/>
                  <a:gd name="T11" fmla="*/ 2208 h 2453"/>
                  <a:gd name="T12" fmla="*/ 3518 w 3660"/>
                  <a:gd name="T13" fmla="*/ 2102 h 2453"/>
                  <a:gd name="T14" fmla="*/ 2264 w 3660"/>
                  <a:gd name="T15" fmla="*/ 2071 h 2453"/>
                  <a:gd name="T16" fmla="*/ 2189 w 3660"/>
                  <a:gd name="T17" fmla="*/ 2163 h 2453"/>
                  <a:gd name="T18" fmla="*/ 2081 w 3660"/>
                  <a:gd name="T19" fmla="*/ 2210 h 2453"/>
                  <a:gd name="T20" fmla="*/ 1579 w 3660"/>
                  <a:gd name="T21" fmla="*/ 2210 h 2453"/>
                  <a:gd name="T22" fmla="*/ 1471 w 3660"/>
                  <a:gd name="T23" fmla="*/ 2163 h 2453"/>
                  <a:gd name="T24" fmla="*/ 1396 w 3660"/>
                  <a:gd name="T25" fmla="*/ 2071 h 2453"/>
                  <a:gd name="T26" fmla="*/ 454 w 3660"/>
                  <a:gd name="T27" fmla="*/ 157 h 2453"/>
                  <a:gd name="T28" fmla="*/ 397 w 3660"/>
                  <a:gd name="T29" fmla="*/ 181 h 2453"/>
                  <a:gd name="T30" fmla="*/ 374 w 3660"/>
                  <a:gd name="T31" fmla="*/ 237 h 2453"/>
                  <a:gd name="T32" fmla="*/ 1460 w 3660"/>
                  <a:gd name="T33" fmla="*/ 1895 h 2453"/>
                  <a:gd name="T34" fmla="*/ 1503 w 3660"/>
                  <a:gd name="T35" fmla="*/ 1927 h 2453"/>
                  <a:gd name="T36" fmla="*/ 1516 w 3660"/>
                  <a:gd name="T37" fmla="*/ 1988 h 2453"/>
                  <a:gd name="T38" fmla="*/ 1554 w 3660"/>
                  <a:gd name="T39" fmla="*/ 2048 h 2453"/>
                  <a:gd name="T40" fmla="*/ 1621 w 3660"/>
                  <a:gd name="T41" fmla="*/ 2072 h 2453"/>
                  <a:gd name="T42" fmla="*/ 2086 w 3660"/>
                  <a:gd name="T43" fmla="*/ 2061 h 2453"/>
                  <a:gd name="T44" fmla="*/ 2136 w 3660"/>
                  <a:gd name="T45" fmla="*/ 2011 h 2453"/>
                  <a:gd name="T46" fmla="*/ 2149 w 3660"/>
                  <a:gd name="T47" fmla="*/ 1944 h 2453"/>
                  <a:gd name="T48" fmla="*/ 2186 w 3660"/>
                  <a:gd name="T49" fmla="*/ 1900 h 2453"/>
                  <a:gd name="T50" fmla="*/ 2220 w 3660"/>
                  <a:gd name="T51" fmla="*/ 1893 h 2453"/>
                  <a:gd name="T52" fmla="*/ 3284 w 3660"/>
                  <a:gd name="T53" fmla="*/ 216 h 2453"/>
                  <a:gd name="T54" fmla="*/ 3246 w 3660"/>
                  <a:gd name="T55" fmla="*/ 168 h 2453"/>
                  <a:gd name="T56" fmla="*/ 454 w 3660"/>
                  <a:gd name="T57" fmla="*/ 157 h 2453"/>
                  <a:gd name="T58" fmla="*/ 3244 w 3660"/>
                  <a:gd name="T59" fmla="*/ 3 h 2453"/>
                  <a:gd name="T60" fmla="*/ 3346 w 3660"/>
                  <a:gd name="T61" fmla="*/ 45 h 2453"/>
                  <a:gd name="T62" fmla="*/ 3417 w 3660"/>
                  <a:gd name="T63" fmla="*/ 128 h 2453"/>
                  <a:gd name="T64" fmla="*/ 3444 w 3660"/>
                  <a:gd name="T65" fmla="*/ 237 h 2453"/>
                  <a:gd name="T66" fmla="*/ 3608 w 3660"/>
                  <a:gd name="T67" fmla="*/ 1895 h 2453"/>
                  <a:gd name="T68" fmla="*/ 3650 w 3660"/>
                  <a:gd name="T69" fmla="*/ 1928 h 2453"/>
                  <a:gd name="T70" fmla="*/ 3660 w 3660"/>
                  <a:gd name="T71" fmla="*/ 2102 h 2453"/>
                  <a:gd name="T72" fmla="*/ 3632 w 3660"/>
                  <a:gd name="T73" fmla="*/ 2239 h 2453"/>
                  <a:gd name="T74" fmla="*/ 3558 w 3660"/>
                  <a:gd name="T75" fmla="*/ 2350 h 2453"/>
                  <a:gd name="T76" fmla="*/ 3446 w 3660"/>
                  <a:gd name="T77" fmla="*/ 2425 h 2453"/>
                  <a:gd name="T78" fmla="*/ 3311 w 3660"/>
                  <a:gd name="T79" fmla="*/ 2453 h 2453"/>
                  <a:gd name="T80" fmla="*/ 257 w 3660"/>
                  <a:gd name="T81" fmla="*/ 2440 h 2453"/>
                  <a:gd name="T82" fmla="*/ 136 w 3660"/>
                  <a:gd name="T83" fmla="*/ 2380 h 2453"/>
                  <a:gd name="T84" fmla="*/ 48 w 3660"/>
                  <a:gd name="T85" fmla="*/ 2279 h 2453"/>
                  <a:gd name="T86" fmla="*/ 3 w 3660"/>
                  <a:gd name="T87" fmla="*/ 2150 h 2453"/>
                  <a:gd name="T88" fmla="*/ 2 w 3660"/>
                  <a:gd name="T89" fmla="*/ 1945 h 2453"/>
                  <a:gd name="T90" fmla="*/ 35 w 3660"/>
                  <a:gd name="T91" fmla="*/ 1903 h 2453"/>
                  <a:gd name="T92" fmla="*/ 216 w 3660"/>
                  <a:gd name="T93" fmla="*/ 1893 h 2453"/>
                  <a:gd name="T94" fmla="*/ 228 w 3660"/>
                  <a:gd name="T95" fmla="*/ 163 h 2453"/>
                  <a:gd name="T96" fmla="*/ 286 w 3660"/>
                  <a:gd name="T97" fmla="*/ 70 h 2453"/>
                  <a:gd name="T98" fmla="*/ 379 w 3660"/>
                  <a:gd name="T99" fmla="*/ 12 h 2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60" h="2453">
                    <a:moveTo>
                      <a:pt x="142" y="2035"/>
                    </a:moveTo>
                    <a:lnTo>
                      <a:pt x="142" y="2102"/>
                    </a:lnTo>
                    <a:lnTo>
                      <a:pt x="145" y="2140"/>
                    </a:lnTo>
                    <a:lnTo>
                      <a:pt x="155" y="2176"/>
                    </a:lnTo>
                    <a:lnTo>
                      <a:pt x="170" y="2208"/>
                    </a:lnTo>
                    <a:lnTo>
                      <a:pt x="191" y="2237"/>
                    </a:lnTo>
                    <a:lnTo>
                      <a:pt x="216" y="2262"/>
                    </a:lnTo>
                    <a:lnTo>
                      <a:pt x="245" y="2282"/>
                    </a:lnTo>
                    <a:lnTo>
                      <a:pt x="277" y="2298"/>
                    </a:lnTo>
                    <a:lnTo>
                      <a:pt x="313" y="2308"/>
                    </a:lnTo>
                    <a:lnTo>
                      <a:pt x="349" y="2311"/>
                    </a:lnTo>
                    <a:lnTo>
                      <a:pt x="3311" y="2311"/>
                    </a:lnTo>
                    <a:lnTo>
                      <a:pt x="3347" y="2308"/>
                    </a:lnTo>
                    <a:lnTo>
                      <a:pt x="3383" y="2298"/>
                    </a:lnTo>
                    <a:lnTo>
                      <a:pt x="3415" y="2282"/>
                    </a:lnTo>
                    <a:lnTo>
                      <a:pt x="3444" y="2262"/>
                    </a:lnTo>
                    <a:lnTo>
                      <a:pt x="3469" y="2237"/>
                    </a:lnTo>
                    <a:lnTo>
                      <a:pt x="3490" y="2208"/>
                    </a:lnTo>
                    <a:lnTo>
                      <a:pt x="3505" y="2176"/>
                    </a:lnTo>
                    <a:lnTo>
                      <a:pt x="3515" y="2140"/>
                    </a:lnTo>
                    <a:lnTo>
                      <a:pt x="3518" y="2102"/>
                    </a:lnTo>
                    <a:lnTo>
                      <a:pt x="3518" y="2035"/>
                    </a:lnTo>
                    <a:lnTo>
                      <a:pt x="2279" y="2035"/>
                    </a:lnTo>
                    <a:lnTo>
                      <a:pt x="2264" y="2071"/>
                    </a:lnTo>
                    <a:lnTo>
                      <a:pt x="2244" y="2106"/>
                    </a:lnTo>
                    <a:lnTo>
                      <a:pt x="2219" y="2137"/>
                    </a:lnTo>
                    <a:lnTo>
                      <a:pt x="2189" y="2163"/>
                    </a:lnTo>
                    <a:lnTo>
                      <a:pt x="2156" y="2184"/>
                    </a:lnTo>
                    <a:lnTo>
                      <a:pt x="2119" y="2200"/>
                    </a:lnTo>
                    <a:lnTo>
                      <a:pt x="2081" y="2210"/>
                    </a:lnTo>
                    <a:lnTo>
                      <a:pt x="2039" y="2213"/>
                    </a:lnTo>
                    <a:lnTo>
                      <a:pt x="1621" y="2213"/>
                    </a:lnTo>
                    <a:lnTo>
                      <a:pt x="1579" y="2210"/>
                    </a:lnTo>
                    <a:lnTo>
                      <a:pt x="1541" y="2200"/>
                    </a:lnTo>
                    <a:lnTo>
                      <a:pt x="1504" y="2184"/>
                    </a:lnTo>
                    <a:lnTo>
                      <a:pt x="1471" y="2163"/>
                    </a:lnTo>
                    <a:lnTo>
                      <a:pt x="1441" y="2137"/>
                    </a:lnTo>
                    <a:lnTo>
                      <a:pt x="1416" y="2106"/>
                    </a:lnTo>
                    <a:lnTo>
                      <a:pt x="1396" y="2071"/>
                    </a:lnTo>
                    <a:lnTo>
                      <a:pt x="1381" y="2035"/>
                    </a:lnTo>
                    <a:lnTo>
                      <a:pt x="142" y="2035"/>
                    </a:lnTo>
                    <a:close/>
                    <a:moveTo>
                      <a:pt x="454" y="157"/>
                    </a:moveTo>
                    <a:lnTo>
                      <a:pt x="433" y="159"/>
                    </a:lnTo>
                    <a:lnTo>
                      <a:pt x="414" y="168"/>
                    </a:lnTo>
                    <a:lnTo>
                      <a:pt x="397" y="181"/>
                    </a:lnTo>
                    <a:lnTo>
                      <a:pt x="385" y="197"/>
                    </a:lnTo>
                    <a:lnTo>
                      <a:pt x="376" y="216"/>
                    </a:lnTo>
                    <a:lnTo>
                      <a:pt x="374" y="237"/>
                    </a:lnTo>
                    <a:lnTo>
                      <a:pt x="374" y="1893"/>
                    </a:lnTo>
                    <a:lnTo>
                      <a:pt x="1441" y="1893"/>
                    </a:lnTo>
                    <a:lnTo>
                      <a:pt x="1460" y="1895"/>
                    </a:lnTo>
                    <a:lnTo>
                      <a:pt x="1477" y="1902"/>
                    </a:lnTo>
                    <a:lnTo>
                      <a:pt x="1492" y="1913"/>
                    </a:lnTo>
                    <a:lnTo>
                      <a:pt x="1503" y="1927"/>
                    </a:lnTo>
                    <a:lnTo>
                      <a:pt x="1511" y="1945"/>
                    </a:lnTo>
                    <a:lnTo>
                      <a:pt x="1513" y="1964"/>
                    </a:lnTo>
                    <a:lnTo>
                      <a:pt x="1516" y="1988"/>
                    </a:lnTo>
                    <a:lnTo>
                      <a:pt x="1524" y="2011"/>
                    </a:lnTo>
                    <a:lnTo>
                      <a:pt x="1537" y="2031"/>
                    </a:lnTo>
                    <a:lnTo>
                      <a:pt x="1554" y="2048"/>
                    </a:lnTo>
                    <a:lnTo>
                      <a:pt x="1574" y="2061"/>
                    </a:lnTo>
                    <a:lnTo>
                      <a:pt x="1597" y="2069"/>
                    </a:lnTo>
                    <a:lnTo>
                      <a:pt x="1621" y="2072"/>
                    </a:lnTo>
                    <a:lnTo>
                      <a:pt x="2039" y="2072"/>
                    </a:lnTo>
                    <a:lnTo>
                      <a:pt x="2063" y="2069"/>
                    </a:lnTo>
                    <a:lnTo>
                      <a:pt x="2086" y="2061"/>
                    </a:lnTo>
                    <a:lnTo>
                      <a:pt x="2106" y="2048"/>
                    </a:lnTo>
                    <a:lnTo>
                      <a:pt x="2123" y="2031"/>
                    </a:lnTo>
                    <a:lnTo>
                      <a:pt x="2136" y="2011"/>
                    </a:lnTo>
                    <a:lnTo>
                      <a:pt x="2144" y="1988"/>
                    </a:lnTo>
                    <a:lnTo>
                      <a:pt x="2147" y="1964"/>
                    </a:lnTo>
                    <a:lnTo>
                      <a:pt x="2149" y="1944"/>
                    </a:lnTo>
                    <a:lnTo>
                      <a:pt x="2157" y="1926"/>
                    </a:lnTo>
                    <a:lnTo>
                      <a:pt x="2170" y="1912"/>
                    </a:lnTo>
                    <a:lnTo>
                      <a:pt x="2186" y="1900"/>
                    </a:lnTo>
                    <a:lnTo>
                      <a:pt x="2205" y="1894"/>
                    </a:lnTo>
                    <a:lnTo>
                      <a:pt x="2213" y="1893"/>
                    </a:lnTo>
                    <a:lnTo>
                      <a:pt x="2220" y="1893"/>
                    </a:lnTo>
                    <a:lnTo>
                      <a:pt x="3286" y="1893"/>
                    </a:lnTo>
                    <a:lnTo>
                      <a:pt x="3286" y="237"/>
                    </a:lnTo>
                    <a:lnTo>
                      <a:pt x="3284" y="216"/>
                    </a:lnTo>
                    <a:lnTo>
                      <a:pt x="3275" y="197"/>
                    </a:lnTo>
                    <a:lnTo>
                      <a:pt x="3263" y="181"/>
                    </a:lnTo>
                    <a:lnTo>
                      <a:pt x="3246" y="168"/>
                    </a:lnTo>
                    <a:lnTo>
                      <a:pt x="3227" y="159"/>
                    </a:lnTo>
                    <a:lnTo>
                      <a:pt x="3206" y="157"/>
                    </a:lnTo>
                    <a:lnTo>
                      <a:pt x="454" y="157"/>
                    </a:lnTo>
                    <a:close/>
                    <a:moveTo>
                      <a:pt x="454" y="0"/>
                    </a:moveTo>
                    <a:lnTo>
                      <a:pt x="3206" y="0"/>
                    </a:lnTo>
                    <a:lnTo>
                      <a:pt x="3244" y="3"/>
                    </a:lnTo>
                    <a:lnTo>
                      <a:pt x="3281" y="12"/>
                    </a:lnTo>
                    <a:lnTo>
                      <a:pt x="3315" y="26"/>
                    </a:lnTo>
                    <a:lnTo>
                      <a:pt x="3346" y="45"/>
                    </a:lnTo>
                    <a:lnTo>
                      <a:pt x="3374" y="70"/>
                    </a:lnTo>
                    <a:lnTo>
                      <a:pt x="3398" y="97"/>
                    </a:lnTo>
                    <a:lnTo>
                      <a:pt x="3417" y="128"/>
                    </a:lnTo>
                    <a:lnTo>
                      <a:pt x="3432" y="163"/>
                    </a:lnTo>
                    <a:lnTo>
                      <a:pt x="3440" y="199"/>
                    </a:lnTo>
                    <a:lnTo>
                      <a:pt x="3444" y="237"/>
                    </a:lnTo>
                    <a:lnTo>
                      <a:pt x="3444" y="1893"/>
                    </a:lnTo>
                    <a:lnTo>
                      <a:pt x="3589" y="1893"/>
                    </a:lnTo>
                    <a:lnTo>
                      <a:pt x="3608" y="1895"/>
                    </a:lnTo>
                    <a:lnTo>
                      <a:pt x="3625" y="1903"/>
                    </a:lnTo>
                    <a:lnTo>
                      <a:pt x="3639" y="1914"/>
                    </a:lnTo>
                    <a:lnTo>
                      <a:pt x="3650" y="1928"/>
                    </a:lnTo>
                    <a:lnTo>
                      <a:pt x="3658" y="1945"/>
                    </a:lnTo>
                    <a:lnTo>
                      <a:pt x="3660" y="1964"/>
                    </a:lnTo>
                    <a:lnTo>
                      <a:pt x="3660" y="2102"/>
                    </a:lnTo>
                    <a:lnTo>
                      <a:pt x="3657" y="2150"/>
                    </a:lnTo>
                    <a:lnTo>
                      <a:pt x="3648" y="2196"/>
                    </a:lnTo>
                    <a:lnTo>
                      <a:pt x="3632" y="2239"/>
                    </a:lnTo>
                    <a:lnTo>
                      <a:pt x="3612" y="2279"/>
                    </a:lnTo>
                    <a:lnTo>
                      <a:pt x="3587" y="2317"/>
                    </a:lnTo>
                    <a:lnTo>
                      <a:pt x="3558" y="2350"/>
                    </a:lnTo>
                    <a:lnTo>
                      <a:pt x="3524" y="2380"/>
                    </a:lnTo>
                    <a:lnTo>
                      <a:pt x="3487" y="2404"/>
                    </a:lnTo>
                    <a:lnTo>
                      <a:pt x="3446" y="2425"/>
                    </a:lnTo>
                    <a:lnTo>
                      <a:pt x="3403" y="2440"/>
                    </a:lnTo>
                    <a:lnTo>
                      <a:pt x="3357" y="2450"/>
                    </a:lnTo>
                    <a:lnTo>
                      <a:pt x="3311" y="2453"/>
                    </a:lnTo>
                    <a:lnTo>
                      <a:pt x="349" y="2453"/>
                    </a:lnTo>
                    <a:lnTo>
                      <a:pt x="303" y="2450"/>
                    </a:lnTo>
                    <a:lnTo>
                      <a:pt x="257" y="2440"/>
                    </a:lnTo>
                    <a:lnTo>
                      <a:pt x="214" y="2425"/>
                    </a:lnTo>
                    <a:lnTo>
                      <a:pt x="173" y="2404"/>
                    </a:lnTo>
                    <a:lnTo>
                      <a:pt x="136" y="2380"/>
                    </a:lnTo>
                    <a:lnTo>
                      <a:pt x="102" y="2350"/>
                    </a:lnTo>
                    <a:lnTo>
                      <a:pt x="73" y="2317"/>
                    </a:lnTo>
                    <a:lnTo>
                      <a:pt x="48" y="2279"/>
                    </a:lnTo>
                    <a:lnTo>
                      <a:pt x="28" y="2239"/>
                    </a:lnTo>
                    <a:lnTo>
                      <a:pt x="12" y="2196"/>
                    </a:lnTo>
                    <a:lnTo>
                      <a:pt x="3" y="2150"/>
                    </a:lnTo>
                    <a:lnTo>
                      <a:pt x="0" y="2102"/>
                    </a:lnTo>
                    <a:lnTo>
                      <a:pt x="0" y="1964"/>
                    </a:lnTo>
                    <a:lnTo>
                      <a:pt x="2" y="1945"/>
                    </a:lnTo>
                    <a:lnTo>
                      <a:pt x="10" y="1928"/>
                    </a:lnTo>
                    <a:lnTo>
                      <a:pt x="21" y="1914"/>
                    </a:lnTo>
                    <a:lnTo>
                      <a:pt x="35" y="1903"/>
                    </a:lnTo>
                    <a:lnTo>
                      <a:pt x="52" y="1895"/>
                    </a:lnTo>
                    <a:lnTo>
                      <a:pt x="71" y="1893"/>
                    </a:lnTo>
                    <a:lnTo>
                      <a:pt x="216" y="1893"/>
                    </a:lnTo>
                    <a:lnTo>
                      <a:pt x="216" y="237"/>
                    </a:lnTo>
                    <a:lnTo>
                      <a:pt x="220" y="199"/>
                    </a:lnTo>
                    <a:lnTo>
                      <a:pt x="228" y="163"/>
                    </a:lnTo>
                    <a:lnTo>
                      <a:pt x="243" y="128"/>
                    </a:lnTo>
                    <a:lnTo>
                      <a:pt x="262" y="97"/>
                    </a:lnTo>
                    <a:lnTo>
                      <a:pt x="286" y="70"/>
                    </a:lnTo>
                    <a:lnTo>
                      <a:pt x="314" y="45"/>
                    </a:lnTo>
                    <a:lnTo>
                      <a:pt x="345" y="26"/>
                    </a:lnTo>
                    <a:lnTo>
                      <a:pt x="379" y="12"/>
                    </a:lnTo>
                    <a:lnTo>
                      <a:pt x="416" y="3"/>
                    </a:lnTo>
                    <a:lnTo>
                      <a:pt x="4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86" name="Freeform 258"/>
              <p:cNvSpPr>
                <a:spLocks/>
              </p:cNvSpPr>
              <p:nvPr/>
            </p:nvSpPr>
            <p:spPr bwMode="auto">
              <a:xfrm>
                <a:off x="876300" y="3667125"/>
                <a:ext cx="103188" cy="104775"/>
              </a:xfrm>
              <a:custGeom>
                <a:avLst/>
                <a:gdLst>
                  <a:gd name="T0" fmla="*/ 575 w 654"/>
                  <a:gd name="T1" fmla="*/ 0 h 653"/>
                  <a:gd name="T2" fmla="*/ 595 w 654"/>
                  <a:gd name="T3" fmla="*/ 3 h 653"/>
                  <a:gd name="T4" fmla="*/ 614 w 654"/>
                  <a:gd name="T5" fmla="*/ 10 h 653"/>
                  <a:gd name="T6" fmla="*/ 630 w 654"/>
                  <a:gd name="T7" fmla="*/ 23 h 653"/>
                  <a:gd name="T8" fmla="*/ 644 w 654"/>
                  <a:gd name="T9" fmla="*/ 40 h 653"/>
                  <a:gd name="T10" fmla="*/ 652 w 654"/>
                  <a:gd name="T11" fmla="*/ 59 h 653"/>
                  <a:gd name="T12" fmla="*/ 654 w 654"/>
                  <a:gd name="T13" fmla="*/ 79 h 653"/>
                  <a:gd name="T14" fmla="*/ 652 w 654"/>
                  <a:gd name="T15" fmla="*/ 99 h 653"/>
                  <a:gd name="T16" fmla="*/ 644 w 654"/>
                  <a:gd name="T17" fmla="*/ 118 h 653"/>
                  <a:gd name="T18" fmla="*/ 630 w 654"/>
                  <a:gd name="T19" fmla="*/ 135 h 653"/>
                  <a:gd name="T20" fmla="*/ 136 w 654"/>
                  <a:gd name="T21" fmla="*/ 630 h 653"/>
                  <a:gd name="T22" fmla="*/ 118 w 654"/>
                  <a:gd name="T23" fmla="*/ 643 h 653"/>
                  <a:gd name="T24" fmla="*/ 99 w 654"/>
                  <a:gd name="T25" fmla="*/ 651 h 653"/>
                  <a:gd name="T26" fmla="*/ 79 w 654"/>
                  <a:gd name="T27" fmla="*/ 653 h 653"/>
                  <a:gd name="T28" fmla="*/ 59 w 654"/>
                  <a:gd name="T29" fmla="*/ 651 h 653"/>
                  <a:gd name="T30" fmla="*/ 40 w 654"/>
                  <a:gd name="T31" fmla="*/ 643 h 653"/>
                  <a:gd name="T32" fmla="*/ 24 w 654"/>
                  <a:gd name="T33" fmla="*/ 630 h 653"/>
                  <a:gd name="T34" fmla="*/ 12 w 654"/>
                  <a:gd name="T35" fmla="*/ 613 h 653"/>
                  <a:gd name="T36" fmla="*/ 4 w 654"/>
                  <a:gd name="T37" fmla="*/ 594 h 653"/>
                  <a:gd name="T38" fmla="*/ 0 w 654"/>
                  <a:gd name="T39" fmla="*/ 574 h 653"/>
                  <a:gd name="T40" fmla="*/ 4 w 654"/>
                  <a:gd name="T41" fmla="*/ 554 h 653"/>
                  <a:gd name="T42" fmla="*/ 12 w 654"/>
                  <a:gd name="T43" fmla="*/ 535 h 653"/>
                  <a:gd name="T44" fmla="*/ 24 w 654"/>
                  <a:gd name="T45" fmla="*/ 519 h 653"/>
                  <a:gd name="T46" fmla="*/ 520 w 654"/>
                  <a:gd name="T47" fmla="*/ 23 h 653"/>
                  <a:gd name="T48" fmla="*/ 536 w 654"/>
                  <a:gd name="T49" fmla="*/ 10 h 653"/>
                  <a:gd name="T50" fmla="*/ 555 w 654"/>
                  <a:gd name="T51" fmla="*/ 3 h 653"/>
                  <a:gd name="T52" fmla="*/ 575 w 654"/>
                  <a:gd name="T53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4" h="653">
                    <a:moveTo>
                      <a:pt x="575" y="0"/>
                    </a:moveTo>
                    <a:lnTo>
                      <a:pt x="595" y="3"/>
                    </a:lnTo>
                    <a:lnTo>
                      <a:pt x="614" y="10"/>
                    </a:lnTo>
                    <a:lnTo>
                      <a:pt x="630" y="23"/>
                    </a:lnTo>
                    <a:lnTo>
                      <a:pt x="644" y="40"/>
                    </a:lnTo>
                    <a:lnTo>
                      <a:pt x="652" y="59"/>
                    </a:lnTo>
                    <a:lnTo>
                      <a:pt x="654" y="79"/>
                    </a:lnTo>
                    <a:lnTo>
                      <a:pt x="652" y="99"/>
                    </a:lnTo>
                    <a:lnTo>
                      <a:pt x="644" y="118"/>
                    </a:lnTo>
                    <a:lnTo>
                      <a:pt x="630" y="135"/>
                    </a:lnTo>
                    <a:lnTo>
                      <a:pt x="136" y="630"/>
                    </a:lnTo>
                    <a:lnTo>
                      <a:pt x="118" y="643"/>
                    </a:lnTo>
                    <a:lnTo>
                      <a:pt x="99" y="651"/>
                    </a:lnTo>
                    <a:lnTo>
                      <a:pt x="79" y="653"/>
                    </a:lnTo>
                    <a:lnTo>
                      <a:pt x="59" y="651"/>
                    </a:lnTo>
                    <a:lnTo>
                      <a:pt x="40" y="643"/>
                    </a:lnTo>
                    <a:lnTo>
                      <a:pt x="24" y="630"/>
                    </a:lnTo>
                    <a:lnTo>
                      <a:pt x="12" y="613"/>
                    </a:lnTo>
                    <a:lnTo>
                      <a:pt x="4" y="594"/>
                    </a:lnTo>
                    <a:lnTo>
                      <a:pt x="0" y="574"/>
                    </a:lnTo>
                    <a:lnTo>
                      <a:pt x="4" y="554"/>
                    </a:lnTo>
                    <a:lnTo>
                      <a:pt x="12" y="535"/>
                    </a:lnTo>
                    <a:lnTo>
                      <a:pt x="24" y="519"/>
                    </a:lnTo>
                    <a:lnTo>
                      <a:pt x="520" y="23"/>
                    </a:lnTo>
                    <a:lnTo>
                      <a:pt x="536" y="10"/>
                    </a:lnTo>
                    <a:lnTo>
                      <a:pt x="555" y="3"/>
                    </a:lnTo>
                    <a:lnTo>
                      <a:pt x="5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87" name="Freeform 259"/>
              <p:cNvSpPr>
                <a:spLocks/>
              </p:cNvSpPr>
              <p:nvPr/>
            </p:nvSpPr>
            <p:spPr bwMode="auto">
              <a:xfrm>
                <a:off x="969963" y="3713163"/>
                <a:ext cx="55563" cy="57150"/>
              </a:xfrm>
              <a:custGeom>
                <a:avLst/>
                <a:gdLst>
                  <a:gd name="T0" fmla="*/ 276 w 355"/>
                  <a:gd name="T1" fmla="*/ 0 h 355"/>
                  <a:gd name="T2" fmla="*/ 296 w 355"/>
                  <a:gd name="T3" fmla="*/ 3 h 355"/>
                  <a:gd name="T4" fmla="*/ 315 w 355"/>
                  <a:gd name="T5" fmla="*/ 11 h 355"/>
                  <a:gd name="T6" fmla="*/ 331 w 355"/>
                  <a:gd name="T7" fmla="*/ 23 h 355"/>
                  <a:gd name="T8" fmla="*/ 345 w 355"/>
                  <a:gd name="T9" fmla="*/ 40 h 355"/>
                  <a:gd name="T10" fmla="*/ 351 w 355"/>
                  <a:gd name="T11" fmla="*/ 59 h 355"/>
                  <a:gd name="T12" fmla="*/ 355 w 355"/>
                  <a:gd name="T13" fmla="*/ 79 h 355"/>
                  <a:gd name="T14" fmla="*/ 351 w 355"/>
                  <a:gd name="T15" fmla="*/ 99 h 355"/>
                  <a:gd name="T16" fmla="*/ 345 w 355"/>
                  <a:gd name="T17" fmla="*/ 118 h 355"/>
                  <a:gd name="T18" fmla="*/ 331 w 355"/>
                  <a:gd name="T19" fmla="*/ 135 h 355"/>
                  <a:gd name="T20" fmla="*/ 134 w 355"/>
                  <a:gd name="T21" fmla="*/ 333 h 355"/>
                  <a:gd name="T22" fmla="*/ 117 w 355"/>
                  <a:gd name="T23" fmla="*/ 345 h 355"/>
                  <a:gd name="T24" fmla="*/ 98 w 355"/>
                  <a:gd name="T25" fmla="*/ 353 h 355"/>
                  <a:gd name="T26" fmla="*/ 78 w 355"/>
                  <a:gd name="T27" fmla="*/ 355 h 355"/>
                  <a:gd name="T28" fmla="*/ 59 w 355"/>
                  <a:gd name="T29" fmla="*/ 353 h 355"/>
                  <a:gd name="T30" fmla="*/ 40 w 355"/>
                  <a:gd name="T31" fmla="*/ 345 h 355"/>
                  <a:gd name="T32" fmla="*/ 23 w 355"/>
                  <a:gd name="T33" fmla="*/ 333 h 355"/>
                  <a:gd name="T34" fmla="*/ 10 w 355"/>
                  <a:gd name="T35" fmla="*/ 315 h 355"/>
                  <a:gd name="T36" fmla="*/ 2 w 355"/>
                  <a:gd name="T37" fmla="*/ 296 h 355"/>
                  <a:gd name="T38" fmla="*/ 0 w 355"/>
                  <a:gd name="T39" fmla="*/ 276 h 355"/>
                  <a:gd name="T40" fmla="*/ 2 w 355"/>
                  <a:gd name="T41" fmla="*/ 256 h 355"/>
                  <a:gd name="T42" fmla="*/ 10 w 355"/>
                  <a:gd name="T43" fmla="*/ 237 h 355"/>
                  <a:gd name="T44" fmla="*/ 23 w 355"/>
                  <a:gd name="T45" fmla="*/ 221 h 355"/>
                  <a:gd name="T46" fmla="*/ 220 w 355"/>
                  <a:gd name="T47" fmla="*/ 23 h 355"/>
                  <a:gd name="T48" fmla="*/ 237 w 355"/>
                  <a:gd name="T49" fmla="*/ 11 h 355"/>
                  <a:gd name="T50" fmla="*/ 256 w 355"/>
                  <a:gd name="T51" fmla="*/ 3 h 355"/>
                  <a:gd name="T52" fmla="*/ 276 w 355"/>
                  <a:gd name="T53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5" h="355">
                    <a:moveTo>
                      <a:pt x="276" y="0"/>
                    </a:moveTo>
                    <a:lnTo>
                      <a:pt x="296" y="3"/>
                    </a:lnTo>
                    <a:lnTo>
                      <a:pt x="315" y="11"/>
                    </a:lnTo>
                    <a:lnTo>
                      <a:pt x="331" y="23"/>
                    </a:lnTo>
                    <a:lnTo>
                      <a:pt x="345" y="40"/>
                    </a:lnTo>
                    <a:lnTo>
                      <a:pt x="351" y="59"/>
                    </a:lnTo>
                    <a:lnTo>
                      <a:pt x="355" y="79"/>
                    </a:lnTo>
                    <a:lnTo>
                      <a:pt x="351" y="99"/>
                    </a:lnTo>
                    <a:lnTo>
                      <a:pt x="345" y="118"/>
                    </a:lnTo>
                    <a:lnTo>
                      <a:pt x="331" y="135"/>
                    </a:lnTo>
                    <a:lnTo>
                      <a:pt x="134" y="333"/>
                    </a:lnTo>
                    <a:lnTo>
                      <a:pt x="117" y="345"/>
                    </a:lnTo>
                    <a:lnTo>
                      <a:pt x="98" y="353"/>
                    </a:lnTo>
                    <a:lnTo>
                      <a:pt x="78" y="355"/>
                    </a:lnTo>
                    <a:lnTo>
                      <a:pt x="59" y="353"/>
                    </a:lnTo>
                    <a:lnTo>
                      <a:pt x="40" y="345"/>
                    </a:lnTo>
                    <a:lnTo>
                      <a:pt x="23" y="333"/>
                    </a:lnTo>
                    <a:lnTo>
                      <a:pt x="10" y="315"/>
                    </a:lnTo>
                    <a:lnTo>
                      <a:pt x="2" y="296"/>
                    </a:lnTo>
                    <a:lnTo>
                      <a:pt x="0" y="276"/>
                    </a:lnTo>
                    <a:lnTo>
                      <a:pt x="2" y="256"/>
                    </a:lnTo>
                    <a:lnTo>
                      <a:pt x="10" y="237"/>
                    </a:lnTo>
                    <a:lnTo>
                      <a:pt x="23" y="221"/>
                    </a:lnTo>
                    <a:lnTo>
                      <a:pt x="220" y="23"/>
                    </a:lnTo>
                    <a:lnTo>
                      <a:pt x="237" y="11"/>
                    </a:lnTo>
                    <a:lnTo>
                      <a:pt x="256" y="3"/>
                    </a:lnTo>
                    <a:lnTo>
                      <a:pt x="2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382179" y="1991356"/>
            <a:ext cx="1056106" cy="1916583"/>
            <a:chOff x="9382179" y="2286784"/>
            <a:chExt cx="1056106" cy="1916583"/>
          </a:xfrm>
        </p:grpSpPr>
        <p:grpSp>
          <p:nvGrpSpPr>
            <p:cNvPr id="57" name="Group 30"/>
            <p:cNvGrpSpPr/>
            <p:nvPr/>
          </p:nvGrpSpPr>
          <p:grpSpPr>
            <a:xfrm>
              <a:off x="9382179" y="2286784"/>
              <a:ext cx="1056106" cy="1916583"/>
              <a:chOff x="1854201" y="2590800"/>
              <a:chExt cx="1182688" cy="2146300"/>
            </a:xfrm>
          </p:grpSpPr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1854201" y="3660775"/>
                <a:ext cx="1182688" cy="1076325"/>
              </a:xfrm>
              <a:custGeom>
                <a:avLst/>
                <a:gdLst>
                  <a:gd name="T0" fmla="*/ 315 w 315"/>
                  <a:gd name="T1" fmla="*/ 230 h 286"/>
                  <a:gd name="T2" fmla="*/ 315 w 315"/>
                  <a:gd name="T3" fmla="*/ 0 h 286"/>
                  <a:gd name="T4" fmla="*/ 0 w 315"/>
                  <a:gd name="T5" fmla="*/ 0 h 286"/>
                  <a:gd name="T6" fmla="*/ 0 w 315"/>
                  <a:gd name="T7" fmla="*/ 230 h 286"/>
                  <a:gd name="T8" fmla="*/ 56 w 315"/>
                  <a:gd name="T9" fmla="*/ 286 h 286"/>
                  <a:gd name="T10" fmla="*/ 259 w 315"/>
                  <a:gd name="T11" fmla="*/ 286 h 286"/>
                  <a:gd name="T12" fmla="*/ 315 w 315"/>
                  <a:gd name="T13" fmla="*/ 23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286">
                    <a:moveTo>
                      <a:pt x="315" y="23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61"/>
                      <a:pt x="25" y="286"/>
                      <a:pt x="56" y="286"/>
                    </a:cubicBezTo>
                    <a:cubicBezTo>
                      <a:pt x="259" y="286"/>
                      <a:pt x="259" y="286"/>
                      <a:pt x="259" y="286"/>
                    </a:cubicBezTo>
                    <a:cubicBezTo>
                      <a:pt x="290" y="286"/>
                      <a:pt x="315" y="261"/>
                      <a:pt x="315" y="2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1854201" y="3660775"/>
                <a:ext cx="1182688" cy="1762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>
                <a:off x="2360613" y="2703513"/>
                <a:ext cx="173038" cy="173038"/>
              </a:xfrm>
              <a:custGeom>
                <a:avLst/>
                <a:gdLst>
                  <a:gd name="T0" fmla="*/ 23 w 46"/>
                  <a:gd name="T1" fmla="*/ 46 h 46"/>
                  <a:gd name="T2" fmla="*/ 23 w 46"/>
                  <a:gd name="T3" fmla="*/ 46 h 46"/>
                  <a:gd name="T4" fmla="*/ 0 w 46"/>
                  <a:gd name="T5" fmla="*/ 23 h 46"/>
                  <a:gd name="T6" fmla="*/ 0 w 46"/>
                  <a:gd name="T7" fmla="*/ 23 h 46"/>
                  <a:gd name="T8" fmla="*/ 23 w 46"/>
                  <a:gd name="T9" fmla="*/ 0 h 46"/>
                  <a:gd name="T10" fmla="*/ 23 w 46"/>
                  <a:gd name="T11" fmla="*/ 0 h 46"/>
                  <a:gd name="T12" fmla="*/ 46 w 46"/>
                  <a:gd name="T13" fmla="*/ 23 h 46"/>
                  <a:gd name="T14" fmla="*/ 46 w 46"/>
                  <a:gd name="T15" fmla="*/ 23 h 46"/>
                  <a:gd name="T16" fmla="*/ 23 w 46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6" y="10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6"/>
                      <a:pt x="35" y="46"/>
                      <a:pt x="23" y="4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62" name="Freeform 13"/>
              <p:cNvSpPr>
                <a:spLocks noEditPoints="1"/>
              </p:cNvSpPr>
              <p:nvPr/>
            </p:nvSpPr>
            <p:spPr bwMode="auto">
              <a:xfrm>
                <a:off x="2241551" y="2590800"/>
                <a:ext cx="404813" cy="1174750"/>
              </a:xfrm>
              <a:custGeom>
                <a:avLst/>
                <a:gdLst>
                  <a:gd name="T0" fmla="*/ 45 w 108"/>
                  <a:gd name="T1" fmla="*/ 312 h 312"/>
                  <a:gd name="T2" fmla="*/ 45 w 108"/>
                  <a:gd name="T3" fmla="*/ 147 h 312"/>
                  <a:gd name="T4" fmla="*/ 20 w 108"/>
                  <a:gd name="T5" fmla="*/ 94 h 312"/>
                  <a:gd name="T6" fmla="*/ 1 w 108"/>
                  <a:gd name="T7" fmla="*/ 49 h 312"/>
                  <a:gd name="T8" fmla="*/ 49 w 108"/>
                  <a:gd name="T9" fmla="*/ 0 h 312"/>
                  <a:gd name="T10" fmla="*/ 55 w 108"/>
                  <a:gd name="T11" fmla="*/ 0 h 312"/>
                  <a:gd name="T12" fmla="*/ 108 w 108"/>
                  <a:gd name="T13" fmla="*/ 53 h 312"/>
                  <a:gd name="T14" fmla="*/ 89 w 108"/>
                  <a:gd name="T15" fmla="*/ 95 h 312"/>
                  <a:gd name="T16" fmla="*/ 64 w 108"/>
                  <a:gd name="T17" fmla="*/ 147 h 312"/>
                  <a:gd name="T18" fmla="*/ 64 w 108"/>
                  <a:gd name="T19" fmla="*/ 312 h 312"/>
                  <a:gd name="T20" fmla="*/ 45 w 108"/>
                  <a:gd name="T21" fmla="*/ 312 h 312"/>
                  <a:gd name="T22" fmla="*/ 55 w 108"/>
                  <a:gd name="T23" fmla="*/ 19 h 312"/>
                  <a:gd name="T24" fmla="*/ 20 w 108"/>
                  <a:gd name="T25" fmla="*/ 53 h 312"/>
                  <a:gd name="T26" fmla="*/ 55 w 108"/>
                  <a:gd name="T27" fmla="*/ 88 h 312"/>
                  <a:gd name="T28" fmla="*/ 89 w 108"/>
                  <a:gd name="T29" fmla="*/ 53 h 312"/>
                  <a:gd name="T30" fmla="*/ 55 w 108"/>
                  <a:gd name="T31" fmla="*/ 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312">
                    <a:moveTo>
                      <a:pt x="45" y="312"/>
                    </a:move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27"/>
                      <a:pt x="36" y="108"/>
                      <a:pt x="20" y="94"/>
                    </a:cubicBezTo>
                    <a:cubicBezTo>
                      <a:pt x="7" y="83"/>
                      <a:pt x="0" y="66"/>
                      <a:pt x="1" y="49"/>
                    </a:cubicBezTo>
                    <a:cubicBezTo>
                      <a:pt x="3" y="23"/>
                      <a:pt x="23" y="3"/>
                      <a:pt x="49" y="0"/>
                    </a:cubicBezTo>
                    <a:cubicBezTo>
                      <a:pt x="51" y="0"/>
                      <a:pt x="53" y="0"/>
                      <a:pt x="55" y="0"/>
                    </a:cubicBezTo>
                    <a:cubicBezTo>
                      <a:pt x="84" y="0"/>
                      <a:pt x="108" y="24"/>
                      <a:pt x="108" y="53"/>
                    </a:cubicBezTo>
                    <a:cubicBezTo>
                      <a:pt x="108" y="69"/>
                      <a:pt x="101" y="84"/>
                      <a:pt x="89" y="95"/>
                    </a:cubicBezTo>
                    <a:cubicBezTo>
                      <a:pt x="73" y="107"/>
                      <a:pt x="64" y="126"/>
                      <a:pt x="64" y="147"/>
                    </a:cubicBezTo>
                    <a:cubicBezTo>
                      <a:pt x="64" y="312"/>
                      <a:pt x="64" y="312"/>
                      <a:pt x="64" y="312"/>
                    </a:cubicBezTo>
                    <a:lnTo>
                      <a:pt x="45" y="312"/>
                    </a:lnTo>
                    <a:close/>
                    <a:moveTo>
                      <a:pt x="55" y="19"/>
                    </a:moveTo>
                    <a:cubicBezTo>
                      <a:pt x="36" y="19"/>
                      <a:pt x="20" y="34"/>
                      <a:pt x="20" y="53"/>
                    </a:cubicBezTo>
                    <a:cubicBezTo>
                      <a:pt x="20" y="72"/>
                      <a:pt x="36" y="88"/>
                      <a:pt x="55" y="88"/>
                    </a:cubicBezTo>
                    <a:cubicBezTo>
                      <a:pt x="74" y="88"/>
                      <a:pt x="89" y="72"/>
                      <a:pt x="89" y="53"/>
                    </a:cubicBezTo>
                    <a:cubicBezTo>
                      <a:pt x="89" y="34"/>
                      <a:pt x="74" y="19"/>
                      <a:pt x="55" y="1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2387601" y="368300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16 w 32"/>
                  <a:gd name="T3" fmla="*/ 32 h 32"/>
                  <a:gd name="T4" fmla="*/ 0 w 32"/>
                  <a:gd name="T5" fmla="*/ 16 h 32"/>
                  <a:gd name="T6" fmla="*/ 0 w 32"/>
                  <a:gd name="T7" fmla="*/ 16 h 32"/>
                  <a:gd name="T8" fmla="*/ 16 w 32"/>
                  <a:gd name="T9" fmla="*/ 0 h 32"/>
                  <a:gd name="T10" fmla="*/ 16 w 32"/>
                  <a:gd name="T11" fmla="*/ 0 h 32"/>
                  <a:gd name="T12" fmla="*/ 32 w 32"/>
                  <a:gd name="T13" fmla="*/ 16 h 32"/>
                  <a:gd name="T14" fmla="*/ 32 w 32"/>
                  <a:gd name="T15" fmla="*/ 16 h 32"/>
                  <a:gd name="T16" fmla="*/ 16 w 32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7" y="32"/>
                      <a:pt x="0" y="2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2417763" y="3713163"/>
                <a:ext cx="60325" cy="63500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0 w 16"/>
                  <a:gd name="T5" fmla="*/ 8 h 17"/>
                  <a:gd name="T6" fmla="*/ 0 w 16"/>
                  <a:gd name="T7" fmla="*/ 8 h 17"/>
                  <a:gd name="T8" fmla="*/ 8 w 16"/>
                  <a:gd name="T9" fmla="*/ 0 h 17"/>
                  <a:gd name="T10" fmla="*/ 8 w 16"/>
                  <a:gd name="T11" fmla="*/ 0 h 17"/>
                  <a:gd name="T12" fmla="*/ 16 w 16"/>
                  <a:gd name="T13" fmla="*/ 8 h 17"/>
                  <a:gd name="T14" fmla="*/ 16 w 16"/>
                  <a:gd name="T15" fmla="*/ 8 h 17"/>
                  <a:gd name="T16" fmla="*/ 8 w 16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3"/>
                      <a:pt x="12" y="17"/>
                      <a:pt x="8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752" tIns="48376" rIns="96752" bIns="483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9">
                  <a:cs typeface="+mn-ea"/>
                  <a:sym typeface="+mn-lt"/>
                </a:endParaRPr>
              </a:p>
            </p:txBody>
          </p:sp>
        </p:grpSp>
        <p:sp>
          <p:nvSpPr>
            <p:cNvPr id="88" name="Freeform 29"/>
            <p:cNvSpPr>
              <a:spLocks noEditPoints="1"/>
            </p:cNvSpPr>
            <p:nvPr/>
          </p:nvSpPr>
          <p:spPr bwMode="auto">
            <a:xfrm>
              <a:off x="9630691" y="3481763"/>
              <a:ext cx="552022" cy="591824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6752" tIns="48376" rIns="96752" bIns="48376" numCol="1" anchor="t" anchorCtr="0" compatLnSpc="1">
              <a:prstTxWarp prst="textNoShape">
                <a:avLst/>
              </a:prstTxWarp>
            </a:bodyPr>
            <a:lstStyle/>
            <a:p>
              <a:endParaRPr lang="en-US" sz="1429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6428" y="4906760"/>
            <a:ext cx="702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</a:rPr>
              <a:t>附件</a:t>
            </a:r>
            <a:r>
              <a:rPr lang="zh-CN" altLang="zh-CN" sz="2000" b="1" dirty="0" smtClean="0">
                <a:solidFill>
                  <a:srgbClr val="C00000"/>
                </a:solidFill>
              </a:rPr>
              <a:t>：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1</a:t>
            </a:r>
            <a:r>
              <a:rPr lang="en-US" altLang="zh-CN" sz="2000" dirty="0">
                <a:solidFill>
                  <a:srgbClr val="002060"/>
                </a:solidFill>
              </a:rPr>
              <a:t>.</a:t>
            </a:r>
            <a:r>
              <a:rPr lang="zh-CN" altLang="zh-CN" sz="2000" dirty="0">
                <a:solidFill>
                  <a:srgbClr val="002060"/>
                </a:solidFill>
              </a:rPr>
              <a:t>江苏航运职业技术学院</a:t>
            </a:r>
            <a:r>
              <a:rPr lang="zh-CN" altLang="zh-CN" sz="2000" dirty="0">
                <a:solidFill>
                  <a:srgbClr val="FF0000"/>
                </a:solidFill>
              </a:rPr>
              <a:t>办学情况调研报告</a:t>
            </a:r>
            <a:r>
              <a:rPr lang="zh-CN" altLang="zh-CN" sz="2000" dirty="0">
                <a:solidFill>
                  <a:srgbClr val="002060"/>
                </a:solidFill>
              </a:rPr>
              <a:t>（</a:t>
            </a:r>
            <a:r>
              <a:rPr lang="en-US" altLang="zh-CN" sz="2000" dirty="0">
                <a:solidFill>
                  <a:srgbClr val="002060"/>
                </a:solidFill>
              </a:rPr>
              <a:t>201912</a:t>
            </a:r>
            <a:r>
              <a:rPr lang="zh-CN" altLang="zh-CN" sz="2000" dirty="0">
                <a:solidFill>
                  <a:srgbClr val="002060"/>
                </a:solidFill>
              </a:rPr>
              <a:t>版）</a:t>
            </a:r>
          </a:p>
          <a:p>
            <a:r>
              <a:rPr lang="en-US" altLang="zh-CN" sz="2000" dirty="0">
                <a:solidFill>
                  <a:srgbClr val="002060"/>
                </a:solidFill>
              </a:rPr>
              <a:t>2.</a:t>
            </a:r>
            <a:r>
              <a:rPr lang="zh-CN" altLang="zh-CN" sz="2000" dirty="0">
                <a:solidFill>
                  <a:srgbClr val="002060"/>
                </a:solidFill>
              </a:rPr>
              <a:t>江苏航运职业技术学院</a:t>
            </a:r>
            <a:r>
              <a:rPr lang="zh-CN" altLang="zh-CN" sz="2000" dirty="0">
                <a:solidFill>
                  <a:srgbClr val="FF0000"/>
                </a:solidFill>
              </a:rPr>
              <a:t>发展形势调研报告</a:t>
            </a:r>
            <a:r>
              <a:rPr lang="zh-CN" altLang="zh-CN" sz="2000" dirty="0">
                <a:solidFill>
                  <a:srgbClr val="002060"/>
                </a:solidFill>
              </a:rPr>
              <a:t>（</a:t>
            </a:r>
            <a:r>
              <a:rPr lang="en-US" altLang="zh-CN" sz="2000" dirty="0">
                <a:solidFill>
                  <a:srgbClr val="002060"/>
                </a:solidFill>
              </a:rPr>
              <a:t>201912</a:t>
            </a:r>
            <a:r>
              <a:rPr lang="zh-CN" altLang="zh-CN" sz="2000" dirty="0">
                <a:solidFill>
                  <a:srgbClr val="002060"/>
                </a:solidFill>
              </a:rPr>
              <a:t>版</a:t>
            </a:r>
            <a:r>
              <a:rPr lang="zh-CN" altLang="zh-CN" sz="2000" dirty="0" smtClean="0">
                <a:solidFill>
                  <a:srgbClr val="002060"/>
                </a:solidFill>
              </a:rPr>
              <a:t>）</a:t>
            </a:r>
            <a:endParaRPr lang="zh-CN" altLang="zh-C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661686" y="501366"/>
            <a:ext cx="491490" cy="318085"/>
            <a:chOff x="3017520" y="601990"/>
            <a:chExt cx="491490" cy="414010"/>
          </a:xfrm>
        </p:grpSpPr>
        <p:sp>
          <p:nvSpPr>
            <p:cNvPr id="45" name="燕尾形 4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5892181"/>
            <a:ext cx="4173918" cy="65138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0" y="362102"/>
            <a:ext cx="5522954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五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、“十四五”发展规划总体框架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2860750369"/>
              </p:ext>
            </p:extLst>
          </p:nvPr>
        </p:nvGraphicFramePr>
        <p:xfrm>
          <a:off x="968739" y="1342670"/>
          <a:ext cx="9877384" cy="454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945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3F63797-E9F0-46CA-B97D-2F4C54A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725882" y="-4577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DCFBAD05-E0B9-4421-B234-0E319C7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647474" y="-679383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05928" y="77118"/>
            <a:ext cx="1068636" cy="6210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1014"/>
            <a:ext cx="12192000" cy="121123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35" y="6046419"/>
            <a:ext cx="4173918" cy="6513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10341" y="490349"/>
            <a:ext cx="491490" cy="318085"/>
            <a:chOff x="3017520" y="601990"/>
            <a:chExt cx="491490" cy="414010"/>
          </a:xfrm>
        </p:grpSpPr>
        <p:sp>
          <p:nvSpPr>
            <p:cNvPr id="18" name="燕尾形 17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59">
            <a:extLst>
              <a:ext uri="{FF2B5EF4-FFF2-40B4-BE49-F238E27FC236}">
                <a16:creationId xmlns:a16="http://schemas.microsoft.com/office/drawing/2014/main" xmlns="" id="{5DA08EBE-D407-46FB-AA96-350A4C306263}"/>
              </a:ext>
            </a:extLst>
          </p:cNvPr>
          <p:cNvSpPr txBox="1"/>
          <p:nvPr/>
        </p:nvSpPr>
        <p:spPr>
          <a:xfrm>
            <a:off x="126051" y="362102"/>
            <a:ext cx="4884290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b="1" dirty="0">
                <a:solidFill>
                  <a:srgbClr val="152E52"/>
                </a:solidFill>
                <a:ea typeface="+mj-ea"/>
              </a:rPr>
              <a:t>六</a:t>
            </a:r>
            <a:r>
              <a:rPr lang="zh-CN" altLang="en-US" sz="2800" b="1" dirty="0" smtClean="0">
                <a:solidFill>
                  <a:srgbClr val="152E52"/>
                </a:solidFill>
                <a:ea typeface="+mj-ea"/>
              </a:rPr>
              <a:t>、“十四五”发展总体目标</a:t>
            </a:r>
            <a:endParaRPr lang="en-US" altLang="zh-CN" sz="2800" b="1" dirty="0">
              <a:solidFill>
                <a:srgbClr val="152E52"/>
              </a:solidFill>
              <a:ea typeface="+mj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28658" y="1946036"/>
            <a:ext cx="5825141" cy="4174657"/>
            <a:chOff x="185611" y="338962"/>
            <a:chExt cx="8819911" cy="6752845"/>
          </a:xfrm>
        </p:grpSpPr>
        <p:sp>
          <p:nvSpPr>
            <p:cNvPr id="61" name="Freeform 7"/>
            <p:cNvSpPr/>
            <p:nvPr/>
          </p:nvSpPr>
          <p:spPr bwMode="auto">
            <a:xfrm rot="21146637">
              <a:off x="185611" y="1970803"/>
              <a:ext cx="8819911" cy="4184897"/>
            </a:xfrm>
            <a:custGeom>
              <a:avLst/>
              <a:gdLst>
                <a:gd name="T0" fmla="*/ 0 w 1296"/>
                <a:gd name="T1" fmla="*/ 421 h 439"/>
                <a:gd name="T2" fmla="*/ 61 w 1296"/>
                <a:gd name="T3" fmla="*/ 427 h 439"/>
                <a:gd name="T4" fmla="*/ 221 w 1296"/>
                <a:gd name="T5" fmla="*/ 433 h 439"/>
                <a:gd name="T6" fmla="*/ 447 w 1296"/>
                <a:gd name="T7" fmla="*/ 422 h 439"/>
                <a:gd name="T8" fmla="*/ 573 w 1296"/>
                <a:gd name="T9" fmla="*/ 404 h 439"/>
                <a:gd name="T10" fmla="*/ 702 w 1296"/>
                <a:gd name="T11" fmla="*/ 377 h 439"/>
                <a:gd name="T12" fmla="*/ 828 w 1296"/>
                <a:gd name="T13" fmla="*/ 338 h 439"/>
                <a:gd name="T14" fmla="*/ 944 w 1296"/>
                <a:gd name="T15" fmla="*/ 288 h 439"/>
                <a:gd name="T16" fmla="*/ 1047 w 1296"/>
                <a:gd name="T17" fmla="*/ 229 h 439"/>
                <a:gd name="T18" fmla="*/ 1131 w 1296"/>
                <a:gd name="T19" fmla="*/ 165 h 439"/>
                <a:gd name="T20" fmla="*/ 1195 w 1296"/>
                <a:gd name="T21" fmla="*/ 102 h 439"/>
                <a:gd name="T22" fmla="*/ 1219 w 1296"/>
                <a:gd name="T23" fmla="*/ 74 h 439"/>
                <a:gd name="T24" fmla="*/ 1239 w 1296"/>
                <a:gd name="T25" fmla="*/ 50 h 439"/>
                <a:gd name="T26" fmla="*/ 1253 w 1296"/>
                <a:gd name="T27" fmla="*/ 29 h 439"/>
                <a:gd name="T28" fmla="*/ 1264 w 1296"/>
                <a:gd name="T29" fmla="*/ 13 h 439"/>
                <a:gd name="T30" fmla="*/ 1272 w 1296"/>
                <a:gd name="T31" fmla="*/ 0 h 439"/>
                <a:gd name="T32" fmla="*/ 1296 w 1296"/>
                <a:gd name="T33" fmla="*/ 16 h 439"/>
                <a:gd name="T34" fmla="*/ 1287 w 1296"/>
                <a:gd name="T35" fmla="*/ 29 h 439"/>
                <a:gd name="T36" fmla="*/ 1276 w 1296"/>
                <a:gd name="T37" fmla="*/ 45 h 439"/>
                <a:gd name="T38" fmla="*/ 1260 w 1296"/>
                <a:gd name="T39" fmla="*/ 66 h 439"/>
                <a:gd name="T40" fmla="*/ 1239 w 1296"/>
                <a:gd name="T41" fmla="*/ 91 h 439"/>
                <a:gd name="T42" fmla="*/ 1213 w 1296"/>
                <a:gd name="T43" fmla="*/ 120 h 439"/>
                <a:gd name="T44" fmla="*/ 1146 w 1296"/>
                <a:gd name="T45" fmla="*/ 183 h 439"/>
                <a:gd name="T46" fmla="*/ 1058 w 1296"/>
                <a:gd name="T47" fmla="*/ 247 h 439"/>
                <a:gd name="T48" fmla="*/ 953 w 1296"/>
                <a:gd name="T49" fmla="*/ 305 h 439"/>
                <a:gd name="T50" fmla="*/ 833 w 1296"/>
                <a:gd name="T51" fmla="*/ 354 h 439"/>
                <a:gd name="T52" fmla="*/ 706 w 1296"/>
                <a:gd name="T53" fmla="*/ 390 h 439"/>
                <a:gd name="T54" fmla="*/ 575 w 1296"/>
                <a:gd name="T55" fmla="*/ 415 h 439"/>
                <a:gd name="T56" fmla="*/ 448 w 1296"/>
                <a:gd name="T57" fmla="*/ 430 h 439"/>
                <a:gd name="T58" fmla="*/ 221 w 1296"/>
                <a:gd name="T59" fmla="*/ 437 h 439"/>
                <a:gd name="T60" fmla="*/ 60 w 1296"/>
                <a:gd name="T61" fmla="*/ 428 h 439"/>
                <a:gd name="T62" fmla="*/ 0 w 1296"/>
                <a:gd name="T63" fmla="*/ 42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6" h="439">
                  <a:moveTo>
                    <a:pt x="0" y="421"/>
                  </a:moveTo>
                  <a:cubicBezTo>
                    <a:pt x="0" y="421"/>
                    <a:pt x="22" y="424"/>
                    <a:pt x="61" y="427"/>
                  </a:cubicBezTo>
                  <a:cubicBezTo>
                    <a:pt x="99" y="430"/>
                    <a:pt x="154" y="433"/>
                    <a:pt x="221" y="433"/>
                  </a:cubicBezTo>
                  <a:cubicBezTo>
                    <a:pt x="287" y="433"/>
                    <a:pt x="365" y="430"/>
                    <a:pt x="447" y="422"/>
                  </a:cubicBezTo>
                  <a:cubicBezTo>
                    <a:pt x="488" y="417"/>
                    <a:pt x="531" y="412"/>
                    <a:pt x="573" y="404"/>
                  </a:cubicBezTo>
                  <a:cubicBezTo>
                    <a:pt x="616" y="397"/>
                    <a:pt x="660" y="388"/>
                    <a:pt x="702" y="377"/>
                  </a:cubicBezTo>
                  <a:cubicBezTo>
                    <a:pt x="745" y="366"/>
                    <a:pt x="787" y="353"/>
                    <a:pt x="828" y="338"/>
                  </a:cubicBezTo>
                  <a:cubicBezTo>
                    <a:pt x="868" y="323"/>
                    <a:pt x="907" y="306"/>
                    <a:pt x="944" y="288"/>
                  </a:cubicBezTo>
                  <a:cubicBezTo>
                    <a:pt x="981" y="269"/>
                    <a:pt x="1015" y="249"/>
                    <a:pt x="1047" y="229"/>
                  </a:cubicBezTo>
                  <a:cubicBezTo>
                    <a:pt x="1078" y="208"/>
                    <a:pt x="1106" y="186"/>
                    <a:pt x="1131" y="165"/>
                  </a:cubicBezTo>
                  <a:cubicBezTo>
                    <a:pt x="1156" y="143"/>
                    <a:pt x="1177" y="122"/>
                    <a:pt x="1195" y="102"/>
                  </a:cubicBezTo>
                  <a:cubicBezTo>
                    <a:pt x="1204" y="93"/>
                    <a:pt x="1212" y="83"/>
                    <a:pt x="1219" y="74"/>
                  </a:cubicBezTo>
                  <a:cubicBezTo>
                    <a:pt x="1226" y="65"/>
                    <a:pt x="1233" y="57"/>
                    <a:pt x="1239" y="50"/>
                  </a:cubicBezTo>
                  <a:cubicBezTo>
                    <a:pt x="1244" y="42"/>
                    <a:pt x="1249" y="35"/>
                    <a:pt x="1253" y="29"/>
                  </a:cubicBezTo>
                  <a:cubicBezTo>
                    <a:pt x="1258" y="23"/>
                    <a:pt x="1261" y="18"/>
                    <a:pt x="1264" y="13"/>
                  </a:cubicBezTo>
                  <a:cubicBezTo>
                    <a:pt x="1270" y="5"/>
                    <a:pt x="1272" y="0"/>
                    <a:pt x="1272" y="0"/>
                  </a:cubicBezTo>
                  <a:cubicBezTo>
                    <a:pt x="1296" y="16"/>
                    <a:pt x="1296" y="16"/>
                    <a:pt x="1296" y="16"/>
                  </a:cubicBezTo>
                  <a:cubicBezTo>
                    <a:pt x="1296" y="16"/>
                    <a:pt x="1293" y="20"/>
                    <a:pt x="1287" y="29"/>
                  </a:cubicBezTo>
                  <a:cubicBezTo>
                    <a:pt x="1284" y="33"/>
                    <a:pt x="1280" y="39"/>
                    <a:pt x="1276" y="45"/>
                  </a:cubicBezTo>
                  <a:cubicBezTo>
                    <a:pt x="1271" y="51"/>
                    <a:pt x="1266" y="58"/>
                    <a:pt x="1260" y="66"/>
                  </a:cubicBezTo>
                  <a:cubicBezTo>
                    <a:pt x="1254" y="73"/>
                    <a:pt x="1247" y="82"/>
                    <a:pt x="1239" y="91"/>
                  </a:cubicBezTo>
                  <a:cubicBezTo>
                    <a:pt x="1231" y="100"/>
                    <a:pt x="1223" y="110"/>
                    <a:pt x="1213" y="120"/>
                  </a:cubicBezTo>
                  <a:cubicBezTo>
                    <a:pt x="1195" y="140"/>
                    <a:pt x="1172" y="161"/>
                    <a:pt x="1146" y="183"/>
                  </a:cubicBezTo>
                  <a:cubicBezTo>
                    <a:pt x="1120" y="204"/>
                    <a:pt x="1091" y="226"/>
                    <a:pt x="1058" y="247"/>
                  </a:cubicBezTo>
                  <a:cubicBezTo>
                    <a:pt x="1026" y="267"/>
                    <a:pt x="990" y="287"/>
                    <a:pt x="953" y="305"/>
                  </a:cubicBezTo>
                  <a:cubicBezTo>
                    <a:pt x="915" y="323"/>
                    <a:pt x="875" y="339"/>
                    <a:pt x="833" y="354"/>
                  </a:cubicBezTo>
                  <a:cubicBezTo>
                    <a:pt x="792" y="368"/>
                    <a:pt x="749" y="380"/>
                    <a:pt x="706" y="390"/>
                  </a:cubicBezTo>
                  <a:cubicBezTo>
                    <a:pt x="662" y="401"/>
                    <a:pt x="619" y="409"/>
                    <a:pt x="575" y="415"/>
                  </a:cubicBezTo>
                  <a:cubicBezTo>
                    <a:pt x="532" y="422"/>
                    <a:pt x="489" y="427"/>
                    <a:pt x="448" y="430"/>
                  </a:cubicBezTo>
                  <a:cubicBezTo>
                    <a:pt x="365" y="437"/>
                    <a:pt x="287" y="439"/>
                    <a:pt x="221" y="437"/>
                  </a:cubicBezTo>
                  <a:cubicBezTo>
                    <a:pt x="154" y="436"/>
                    <a:pt x="99" y="432"/>
                    <a:pt x="60" y="428"/>
                  </a:cubicBezTo>
                  <a:cubicBezTo>
                    <a:pt x="22" y="424"/>
                    <a:pt x="0" y="421"/>
                    <a:pt x="0" y="42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121887" tIns="60944" rIns="121887" bIns="60944" numCol="1" anchor="t" anchorCtr="0" compatLnSpc="1"/>
            <a:lstStyle/>
            <a:p>
              <a:pPr defTabSz="12188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1382">
              <a:off x="7994194" y="338962"/>
              <a:ext cx="962154" cy="3092110"/>
            </a:xfrm>
            <a:prstGeom prst="rect">
              <a:avLst/>
            </a:prstGeom>
          </p:spPr>
        </p:pic>
        <p:sp>
          <p:nvSpPr>
            <p:cNvPr id="63" name="Oval 8"/>
            <p:cNvSpPr>
              <a:spLocks noChangeArrowheads="1"/>
            </p:cNvSpPr>
            <p:nvPr/>
          </p:nvSpPr>
          <p:spPr bwMode="auto">
            <a:xfrm>
              <a:off x="5317192" y="5852922"/>
              <a:ext cx="316660" cy="316660"/>
            </a:xfrm>
            <a:prstGeom prst="ellipse">
              <a:avLst/>
            </a:prstGeom>
            <a:solidFill>
              <a:srgbClr val="005D7F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6583084" y="4747434"/>
              <a:ext cx="333259" cy="336015"/>
            </a:xfrm>
            <a:prstGeom prst="ellipse">
              <a:avLst/>
            </a:prstGeom>
            <a:solidFill>
              <a:srgbClr val="005D7F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65" name="Oval 12"/>
            <p:cNvSpPr>
              <a:spLocks noChangeArrowheads="1"/>
            </p:cNvSpPr>
            <p:nvPr/>
          </p:nvSpPr>
          <p:spPr bwMode="auto">
            <a:xfrm>
              <a:off x="7459400" y="3528561"/>
              <a:ext cx="378890" cy="378892"/>
            </a:xfrm>
            <a:prstGeom prst="ellipse">
              <a:avLst/>
            </a:prstGeom>
            <a:solidFill>
              <a:srgbClr val="005D7F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66" name="Oval 8"/>
            <p:cNvSpPr>
              <a:spLocks noChangeArrowheads="1"/>
            </p:cNvSpPr>
            <p:nvPr/>
          </p:nvSpPr>
          <p:spPr bwMode="auto">
            <a:xfrm>
              <a:off x="3310859" y="6817666"/>
              <a:ext cx="274141" cy="274141"/>
            </a:xfrm>
            <a:prstGeom prst="ellipse">
              <a:avLst/>
            </a:prstGeom>
            <a:solidFill>
              <a:srgbClr val="005D7F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67" name="矩形: 圆角 25"/>
            <p:cNvSpPr/>
            <p:nvPr/>
          </p:nvSpPr>
          <p:spPr bwMode="auto">
            <a:xfrm>
              <a:off x="1239263" y="6312146"/>
              <a:ext cx="2153911" cy="524400"/>
            </a:xfrm>
            <a:prstGeom prst="roundRect">
              <a:avLst>
                <a:gd name="adj" fmla="val 50000"/>
              </a:avLst>
            </a:prstGeom>
            <a:solidFill>
              <a:srgbClr val="005D7F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68" name="文本框 26"/>
            <p:cNvSpPr txBox="1"/>
            <p:nvPr/>
          </p:nvSpPr>
          <p:spPr>
            <a:xfrm>
              <a:off x="1390981" y="6326008"/>
              <a:ext cx="2154056" cy="6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kern="0" dirty="0" smtClean="0">
                  <a:solidFill>
                    <a:srgbClr val="FFFFFF"/>
                  </a:solidFill>
                  <a:latin typeface="微软雅黑"/>
                  <a:ea typeface="微软雅黑"/>
                </a:rPr>
                <a:t>服务贡献度</a:t>
              </a:r>
              <a:endParaRPr lang="zh-CN" altLang="en-US" sz="1400" kern="0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9" name="矩形: 圆角 30"/>
            <p:cNvSpPr/>
            <p:nvPr/>
          </p:nvSpPr>
          <p:spPr bwMode="auto">
            <a:xfrm>
              <a:off x="3209301" y="5433423"/>
              <a:ext cx="2153911" cy="524400"/>
            </a:xfrm>
            <a:prstGeom prst="roundRect">
              <a:avLst>
                <a:gd name="adj" fmla="val 50000"/>
              </a:avLst>
            </a:prstGeom>
            <a:solidFill>
              <a:srgbClr val="1DB5CD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70" name="文本框 31"/>
            <p:cNvSpPr txBox="1"/>
            <p:nvPr/>
          </p:nvSpPr>
          <p:spPr>
            <a:xfrm>
              <a:off x="3398231" y="5447286"/>
              <a:ext cx="2154056" cy="6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kern="0" dirty="0" smtClean="0">
                  <a:solidFill>
                    <a:srgbClr val="FFFFFF"/>
                  </a:solidFill>
                  <a:latin typeface="微软雅黑"/>
                  <a:ea typeface="微软雅黑"/>
                </a:rPr>
                <a:t>社会认可度</a:t>
              </a:r>
              <a:endParaRPr lang="zh-CN" altLang="en-US" sz="1400" kern="0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1" name="矩形: 圆角 32"/>
            <p:cNvSpPr/>
            <p:nvPr/>
          </p:nvSpPr>
          <p:spPr bwMode="auto">
            <a:xfrm>
              <a:off x="4371485" y="4384625"/>
              <a:ext cx="2153911" cy="524400"/>
            </a:xfrm>
            <a:prstGeom prst="roundRect">
              <a:avLst>
                <a:gd name="adj" fmla="val 50000"/>
              </a:avLst>
            </a:prstGeom>
            <a:solidFill>
              <a:srgbClr val="FFB530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72" name="文本框 33"/>
            <p:cNvSpPr txBox="1"/>
            <p:nvPr/>
          </p:nvSpPr>
          <p:spPr>
            <a:xfrm>
              <a:off x="4562051" y="4381182"/>
              <a:ext cx="2154056" cy="6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kern="0" dirty="0" smtClean="0">
                  <a:solidFill>
                    <a:srgbClr val="FFFFFF"/>
                  </a:solidFill>
                  <a:latin typeface="微软雅黑"/>
                  <a:ea typeface="微软雅黑"/>
                </a:rPr>
                <a:t>核心竞争力</a:t>
              </a:r>
              <a:endParaRPr lang="zh-CN" altLang="en-US" sz="1400" kern="0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3" name="矩形: 圆角 34"/>
            <p:cNvSpPr/>
            <p:nvPr/>
          </p:nvSpPr>
          <p:spPr bwMode="auto">
            <a:xfrm>
              <a:off x="5250208" y="3179926"/>
              <a:ext cx="2153911" cy="524400"/>
            </a:xfrm>
            <a:prstGeom prst="roundRect">
              <a:avLst>
                <a:gd name="adj" fmla="val 50000"/>
              </a:avLst>
            </a:prstGeom>
            <a:solidFill>
              <a:srgbClr val="E26136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7" tIns="60944" rIns="121887" bIns="60944" numCol="1" anchor="t" anchorCtr="0" compatLnSpc="1">
              <a:prstTxWarp prst="textNoShape">
                <a:avLst/>
              </a:prstTxWarp>
            </a:bodyPr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rgbClr val="005D7F"/>
                </a:solidFill>
              </a:endParaRPr>
            </a:p>
          </p:txBody>
        </p:sp>
        <p:sp>
          <p:nvSpPr>
            <p:cNvPr id="74" name="文本框 35"/>
            <p:cNvSpPr txBox="1"/>
            <p:nvPr/>
          </p:nvSpPr>
          <p:spPr>
            <a:xfrm>
              <a:off x="5445336" y="3193787"/>
              <a:ext cx="2154056" cy="6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kern="0" dirty="0" smtClean="0">
                  <a:solidFill>
                    <a:srgbClr val="FFFFFF"/>
                  </a:solidFill>
                  <a:latin typeface="微软雅黑"/>
                  <a:ea typeface="微软雅黑"/>
                </a:rPr>
                <a:t>国际影响力</a:t>
              </a:r>
              <a:endParaRPr lang="zh-CN" altLang="en-US" sz="1400" kern="0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2899" y="5035802"/>
            <a:ext cx="4728438" cy="1205797"/>
            <a:chOff x="6425773" y="1332502"/>
            <a:chExt cx="4728438" cy="1205797"/>
          </a:xfrm>
        </p:grpSpPr>
        <p:sp>
          <p:nvSpPr>
            <p:cNvPr id="2" name="矩形 1"/>
            <p:cNvSpPr/>
            <p:nvPr/>
          </p:nvSpPr>
          <p:spPr>
            <a:xfrm>
              <a:off x="6426568" y="1332502"/>
              <a:ext cx="4703433" cy="362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600" dirty="0">
                  <a:solidFill>
                    <a:srgbClr val="002060"/>
                  </a:solidFill>
                </a:rPr>
                <a:t>服务行业产业与区域经济社会</a:t>
              </a:r>
              <a:r>
                <a:rPr lang="zh-CN" altLang="zh-CN" sz="1600" dirty="0" smtClean="0">
                  <a:solidFill>
                    <a:srgbClr val="002060"/>
                  </a:solidFill>
                </a:rPr>
                <a:t>发展</a:t>
              </a:r>
              <a:r>
                <a:rPr lang="zh-CN" altLang="en-US" sz="1600" dirty="0" smtClean="0">
                  <a:solidFill>
                    <a:srgbClr val="002060"/>
                  </a:solidFill>
                </a:rPr>
                <a:t>的能力显著增强</a:t>
              </a:r>
              <a:endParaRPr lang="en-US" altLang="zh-CN" sz="16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6425773" y="1724498"/>
              <a:ext cx="4703433" cy="362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600" dirty="0" smtClean="0">
                  <a:solidFill>
                    <a:srgbClr val="002060"/>
                  </a:solidFill>
                </a:rPr>
                <a:t>服务</a:t>
              </a:r>
              <a:r>
                <a:rPr lang="zh-CN" altLang="zh-CN" sz="1600" dirty="0">
                  <a:solidFill>
                    <a:srgbClr val="002060"/>
                  </a:solidFill>
                </a:rPr>
                <a:t>人的全面发展和终身教育的能力显著增强</a:t>
              </a:r>
              <a:endParaRPr lang="en-US" altLang="zh-CN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 flipH="1">
              <a:off x="6455759" y="1708377"/>
              <a:ext cx="4432071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  <a:tailEnd type="non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6455760" y="2119892"/>
              <a:ext cx="443776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  <a:tailEnd type="non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矩形 77"/>
            <p:cNvSpPr/>
            <p:nvPr/>
          </p:nvSpPr>
          <p:spPr>
            <a:xfrm>
              <a:off x="6450778" y="2142905"/>
              <a:ext cx="4703433" cy="362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002060"/>
                  </a:solidFill>
                </a:rPr>
                <a:t>办学特色与品牌效应进一步彰显</a:t>
              </a:r>
              <a:endParaRPr lang="en-US" altLang="zh-CN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 flipH="1">
              <a:off x="6480765" y="2538299"/>
              <a:ext cx="443776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  <a:tailEnd type="non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圆角矩形 84"/>
          <p:cNvSpPr/>
          <p:nvPr/>
        </p:nvSpPr>
        <p:spPr>
          <a:xfrm>
            <a:off x="1729393" y="3745094"/>
            <a:ext cx="2451744" cy="930218"/>
          </a:xfrm>
          <a:prstGeom prst="roundRect">
            <a:avLst>
              <a:gd name="adj" fmla="val 10000"/>
            </a:avLst>
          </a:prstGeom>
          <a:solidFill>
            <a:srgbClr val="C55A11">
              <a:alpha val="6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6" name="组合 85"/>
          <p:cNvGrpSpPr/>
          <p:nvPr/>
        </p:nvGrpSpPr>
        <p:grpSpPr>
          <a:xfrm>
            <a:off x="1892161" y="3899723"/>
            <a:ext cx="2451744" cy="930218"/>
            <a:chOff x="1876971" y="2868960"/>
            <a:chExt cx="2077755" cy="9302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1" name="圆角矩形 90"/>
            <p:cNvSpPr/>
            <p:nvPr/>
          </p:nvSpPr>
          <p:spPr>
            <a:xfrm>
              <a:off x="1876971" y="2868960"/>
              <a:ext cx="2077755" cy="930218"/>
            </a:xfrm>
            <a:prstGeom prst="roundRect">
              <a:avLst>
                <a:gd name="adj" fmla="val 10000"/>
              </a:avLst>
            </a:prstGeom>
            <a:solidFill>
              <a:srgbClr val="E6F6EC">
                <a:alpha val="89804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圆角矩形 5"/>
            <p:cNvSpPr/>
            <p:nvPr/>
          </p:nvSpPr>
          <p:spPr>
            <a:xfrm>
              <a:off x="1904216" y="2896205"/>
              <a:ext cx="2023265" cy="87572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dirty="0">
                  <a:solidFill>
                    <a:srgbClr val="002060"/>
                  </a:solidFill>
                </a:rPr>
                <a:t>落实</a:t>
              </a:r>
              <a:r>
                <a:rPr lang="zh-CN" altLang="en-US" sz="1600" kern="1200" dirty="0" smtClean="0">
                  <a:solidFill>
                    <a:srgbClr val="002060"/>
                  </a:solidFill>
                </a:rPr>
                <a:t>立德树人根本任务</a:t>
              </a:r>
              <a:endParaRPr lang="en-US" altLang="zh-CN" sz="1600" kern="1200" dirty="0" smtClean="0">
                <a:solidFill>
                  <a:srgbClr val="002060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dirty="0" smtClean="0">
                  <a:solidFill>
                    <a:srgbClr val="002060"/>
                  </a:solidFill>
                </a:rPr>
                <a:t>培养输送技术技能人才</a:t>
              </a:r>
              <a:endParaRPr lang="zh-CN" altLang="en-US" sz="1600" kern="1200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87" name="圆角矩形 86"/>
          <p:cNvSpPr/>
          <p:nvPr/>
        </p:nvSpPr>
        <p:spPr>
          <a:xfrm>
            <a:off x="4763952" y="3745094"/>
            <a:ext cx="2449787" cy="930218"/>
          </a:xfrm>
          <a:prstGeom prst="roundRect">
            <a:avLst>
              <a:gd name="adj" fmla="val 10000"/>
            </a:avLst>
          </a:prstGeom>
          <a:solidFill>
            <a:srgbClr val="C55A11">
              <a:alpha val="6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8" name="组合 87"/>
          <p:cNvGrpSpPr/>
          <p:nvPr/>
        </p:nvGrpSpPr>
        <p:grpSpPr>
          <a:xfrm>
            <a:off x="4926720" y="3899723"/>
            <a:ext cx="2449787" cy="930218"/>
            <a:chOff x="4280262" y="2868960"/>
            <a:chExt cx="2077755" cy="9302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9" name="圆角矩形 88"/>
            <p:cNvSpPr/>
            <p:nvPr/>
          </p:nvSpPr>
          <p:spPr>
            <a:xfrm>
              <a:off x="4280262" y="2868960"/>
              <a:ext cx="2077755" cy="930218"/>
            </a:xfrm>
            <a:prstGeom prst="roundRect">
              <a:avLst>
                <a:gd name="adj" fmla="val 10000"/>
              </a:avLst>
            </a:prstGeom>
            <a:solidFill>
              <a:srgbClr val="E6F6EC">
                <a:alpha val="89804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圆角矩形 8"/>
            <p:cNvSpPr/>
            <p:nvPr/>
          </p:nvSpPr>
          <p:spPr>
            <a:xfrm>
              <a:off x="4307507" y="2896205"/>
              <a:ext cx="2023265" cy="87572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>
                  <a:solidFill>
                    <a:srgbClr val="002060"/>
                  </a:solidFill>
                </a:rPr>
                <a:t>打造高职卓越人才培养、技术技能积累、文化传承创新的示范基地</a:t>
              </a:r>
            </a:p>
          </p:txBody>
        </p:sp>
      </p:grpSp>
      <p:sp>
        <p:nvSpPr>
          <p:cNvPr id="93" name="圆角矩形 92"/>
          <p:cNvSpPr/>
          <p:nvPr/>
        </p:nvSpPr>
        <p:spPr>
          <a:xfrm>
            <a:off x="2440106" y="2479823"/>
            <a:ext cx="1774025" cy="930218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4" name="组合 93"/>
          <p:cNvGrpSpPr/>
          <p:nvPr/>
        </p:nvGrpSpPr>
        <p:grpSpPr>
          <a:xfrm>
            <a:off x="2602874" y="2634452"/>
            <a:ext cx="1774025" cy="930218"/>
            <a:chOff x="3385039" y="1512697"/>
            <a:chExt cx="1464910" cy="9302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9" name="圆角矩形 98"/>
            <p:cNvSpPr/>
            <p:nvPr/>
          </p:nvSpPr>
          <p:spPr>
            <a:xfrm>
              <a:off x="3385039" y="1512697"/>
              <a:ext cx="1464910" cy="93021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  <a:alpha val="89804"/>
              </a:scheme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圆角矩形 5"/>
            <p:cNvSpPr/>
            <p:nvPr/>
          </p:nvSpPr>
          <p:spPr>
            <a:xfrm>
              <a:off x="3412284" y="1539942"/>
              <a:ext cx="1410420" cy="87572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/>
                <a:t>省高水平</a:t>
              </a:r>
              <a:endParaRPr lang="en-US" altLang="zh-CN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/>
                <a:t>院校建设</a:t>
              </a:r>
              <a:endParaRPr lang="zh-CN" altLang="en-US" sz="1600" kern="1200" dirty="0"/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4763952" y="2479823"/>
            <a:ext cx="1774025" cy="930218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6" name="组合 95"/>
          <p:cNvGrpSpPr/>
          <p:nvPr/>
        </p:nvGrpSpPr>
        <p:grpSpPr>
          <a:xfrm>
            <a:off x="4926720" y="2634452"/>
            <a:ext cx="1774025" cy="930218"/>
            <a:chOff x="5175485" y="1512697"/>
            <a:chExt cx="1464910" cy="9302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7" name="圆角矩形 96"/>
            <p:cNvSpPr/>
            <p:nvPr/>
          </p:nvSpPr>
          <p:spPr>
            <a:xfrm>
              <a:off x="5175485" y="1512697"/>
              <a:ext cx="1464910" cy="93021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圆角矩形 8"/>
            <p:cNvSpPr/>
            <p:nvPr/>
          </p:nvSpPr>
          <p:spPr>
            <a:xfrm>
              <a:off x="5202730" y="1539942"/>
              <a:ext cx="1410420" cy="87572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/>
                <a:t>中国特色高水平专业群建设</a:t>
              </a:r>
              <a:endParaRPr lang="zh-CN" altLang="en-US" sz="1600" kern="1200" dirty="0"/>
            </a:p>
          </p:txBody>
        </p:sp>
      </p:grpSp>
      <p:sp>
        <p:nvSpPr>
          <p:cNvPr id="101" name="圆角矩形 100"/>
          <p:cNvSpPr/>
          <p:nvPr/>
        </p:nvSpPr>
        <p:spPr>
          <a:xfrm>
            <a:off x="3507423" y="1218634"/>
            <a:ext cx="1701038" cy="930218"/>
          </a:xfrm>
          <a:prstGeom prst="roundRect">
            <a:avLst>
              <a:gd name="adj" fmla="val 10000"/>
            </a:avLst>
          </a:prstGeom>
          <a:solidFill>
            <a:srgbClr val="C00000">
              <a:alpha val="6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2" name="组合 101"/>
          <p:cNvGrpSpPr/>
          <p:nvPr/>
        </p:nvGrpSpPr>
        <p:grpSpPr>
          <a:xfrm>
            <a:off x="3670191" y="1373263"/>
            <a:ext cx="1684955" cy="930218"/>
            <a:chOff x="4280262" y="156434"/>
            <a:chExt cx="1486835" cy="9302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3" name="圆角矩形 102"/>
            <p:cNvSpPr/>
            <p:nvPr/>
          </p:nvSpPr>
          <p:spPr>
            <a:xfrm>
              <a:off x="4280262" y="156434"/>
              <a:ext cx="1464910" cy="930218"/>
            </a:xfrm>
            <a:prstGeom prst="roundRect">
              <a:avLst>
                <a:gd name="adj" fmla="val 10000"/>
              </a:avLst>
            </a:prstGeom>
            <a:solidFill>
              <a:srgbClr val="E6F6EC">
                <a:alpha val="89804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圆角矩形 5"/>
            <p:cNvSpPr/>
            <p:nvPr/>
          </p:nvSpPr>
          <p:spPr>
            <a:xfrm>
              <a:off x="4307507" y="183679"/>
              <a:ext cx="1459590" cy="87572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 smtClean="0">
                  <a:solidFill>
                    <a:srgbClr val="FF0000"/>
                  </a:solidFill>
                </a:rPr>
                <a:t>国家</a:t>
              </a:r>
              <a:endParaRPr lang="en-US" altLang="zh-CN" b="1" dirty="0" smtClean="0">
                <a:solidFill>
                  <a:srgbClr val="FF00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 smtClean="0">
                  <a:solidFill>
                    <a:srgbClr val="FF0000"/>
                  </a:solidFill>
                </a:rPr>
                <a:t>“双高”学校</a:t>
              </a:r>
              <a:endParaRPr lang="zh-CN" altLang="en-US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62336" y="1373263"/>
            <a:ext cx="4130394" cy="822125"/>
            <a:chOff x="6004577" y="1499077"/>
            <a:chExt cx="4130394" cy="822125"/>
          </a:xfrm>
        </p:grpSpPr>
        <p:sp>
          <p:nvSpPr>
            <p:cNvPr id="4" name="矩形 3"/>
            <p:cNvSpPr/>
            <p:nvPr/>
          </p:nvSpPr>
          <p:spPr>
            <a:xfrm>
              <a:off x="6004577" y="1499077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rgbClr val="002060"/>
                  </a:solidFill>
                </a:rPr>
                <a:t>地方离不开、行业都认可、国际有影响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119992" y="1951870"/>
              <a:ext cx="3877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rgbClr val="002060"/>
                  </a:solidFill>
                </a:rPr>
                <a:t>并具备</a:t>
              </a:r>
              <a:r>
                <a:rPr lang="zh-CN" altLang="zh-CN" b="1" dirty="0">
                  <a:solidFill>
                    <a:srgbClr val="FF0000"/>
                  </a:solidFill>
                </a:rPr>
                <a:t>举办本科</a:t>
              </a:r>
              <a:r>
                <a:rPr lang="zh-CN" altLang="zh-CN" dirty="0">
                  <a:solidFill>
                    <a:srgbClr val="002060"/>
                  </a:solidFill>
                </a:rPr>
                <a:t>层次职业教育的能力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 flipH="1">
              <a:off x="6015850" y="1886609"/>
              <a:ext cx="40680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  <a:tailEnd type="non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6066971" y="2321202"/>
              <a:ext cx="40680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/>
              <a:tailEnd type="non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3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自定义 88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B5F83"/>
      </a:accent1>
      <a:accent2>
        <a:srgbClr val="E8574E"/>
      </a:accent2>
      <a:accent3>
        <a:srgbClr val="0B5F83"/>
      </a:accent3>
      <a:accent4>
        <a:srgbClr val="E8574E"/>
      </a:accent4>
      <a:accent5>
        <a:srgbClr val="0B5F83"/>
      </a:accent5>
      <a:accent6>
        <a:srgbClr val="E8574E"/>
      </a:accent6>
      <a:hlink>
        <a:srgbClr val="0B5F83"/>
      </a:hlink>
      <a:folHlink>
        <a:srgbClr val="E8574E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1688</Words>
  <Application>Microsoft Office PowerPoint</Application>
  <PresentationFormat>自定义</PresentationFormat>
  <Paragraphs>312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主题​​</vt:lpstr>
      <vt:lpstr>1_Custom Design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微软用户</cp:lastModifiedBy>
  <cp:revision>248</cp:revision>
  <dcterms:created xsi:type="dcterms:W3CDTF">2017-06-22T13:04:11Z</dcterms:created>
  <dcterms:modified xsi:type="dcterms:W3CDTF">2021-05-19T02:56:01Z</dcterms:modified>
</cp:coreProperties>
</file>